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3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6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5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3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9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1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0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5D04-25B1-4D67-AB64-921DD0E5D4E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193"/>
            <a:ext cx="9144000" cy="956603"/>
          </a:xfrm>
        </p:spPr>
        <p:txBody>
          <a:bodyPr/>
          <a:lstStyle/>
          <a:p>
            <a:r>
              <a:rPr lang="en-US" b="1" u="sng" dirty="0" smtClean="0"/>
              <a:t>October 17, 2017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5286" y="-123646"/>
            <a:ext cx="3810000" cy="726631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9297" y="836762"/>
            <a:ext cx="9612703" cy="593497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 / DOL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Collect Clicker from Drawer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Take assigned 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 / DOL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5075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453" y="-204531"/>
            <a:ext cx="1828800" cy="72670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162" y="327804"/>
            <a:ext cx="5719313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LO: We will compare / contrast the different types of energy.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6302" y="393940"/>
            <a:ext cx="5144219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LO: We will identify the structures and functions of the endocrine system.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759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453" y="-204531"/>
            <a:ext cx="1742536" cy="7267062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92174" y="327804"/>
            <a:ext cx="5650301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DOL: I will complete written assessment questions over types of energy.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2" y="393940"/>
            <a:ext cx="5075207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DOL: I will identify the structures of the endocrine system in an exit slip.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8053" y="327804"/>
            <a:ext cx="5624422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1. DOL Quiz</a:t>
            </a:r>
          </a:p>
          <a:p>
            <a:pPr algn="ctr"/>
            <a:r>
              <a:rPr lang="en-US" sz="6000" dirty="0" smtClean="0"/>
              <a:t>2. Types of Energy Foldable.</a:t>
            </a:r>
          </a:p>
          <a:p>
            <a:pPr algn="ctr"/>
            <a:r>
              <a:rPr lang="en-US" sz="6000" dirty="0" smtClean="0"/>
              <a:t>3. DOl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2" y="393940"/>
            <a:ext cx="4859547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1. PDN</a:t>
            </a:r>
          </a:p>
          <a:p>
            <a:pPr algn="ctr"/>
            <a:r>
              <a:rPr lang="en-US" sz="6000" dirty="0" smtClean="0"/>
              <a:t>2. Vocab Quiz</a:t>
            </a:r>
          </a:p>
          <a:p>
            <a:pPr algn="ctr"/>
            <a:r>
              <a:rPr lang="en-US" sz="6000" dirty="0" smtClean="0"/>
              <a:t>3. Endocrine System Foldable</a:t>
            </a:r>
          </a:p>
          <a:p>
            <a:pPr algn="ctr"/>
            <a:r>
              <a:rPr lang="en-US" sz="6000" dirty="0" smtClean="0"/>
              <a:t>4. DOL</a:t>
            </a:r>
            <a:endParaRPr lang="en-US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453" y="-204531"/>
            <a:ext cx="1828800" cy="72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453" y="-204531"/>
            <a:ext cx="1828800" cy="7267062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8052" y="327804"/>
            <a:ext cx="5624423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4000" dirty="0" smtClean="0"/>
              <a:t>6.7 (A)  research and debate the advantages and disadvantages of using coal, oil, natural gas, nuclear power, biomass, wind, hydropower, geothermal, and solar resources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3" y="393940"/>
            <a:ext cx="4911306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3600" dirty="0" smtClean="0"/>
              <a:t>7.12 (B)  identify the main functions of the systems of the human organism, including the circulatory, respiratory, skeletal, muscular, digestive, excretory, reproductive, integumentary, nervous, and endocrine systems</a:t>
            </a:r>
          </a:p>
        </p:txBody>
      </p:sp>
    </p:spTree>
    <p:extLst>
      <p:ext uri="{BB962C8B-B14F-4D97-AF65-F5344CB8AC3E}">
        <p14:creationId xmlns:p14="http://schemas.microsoft.com/office/powerpoint/2010/main" val="71117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October 17, 2017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17, 2017</dc:title>
  <dc:creator>Pease, Katherine J</dc:creator>
  <cp:lastModifiedBy>Pease, Katherine J</cp:lastModifiedBy>
  <cp:revision>3</cp:revision>
  <cp:lastPrinted>2017-10-17T14:24:43Z</cp:lastPrinted>
  <dcterms:created xsi:type="dcterms:W3CDTF">2017-10-17T14:16:28Z</dcterms:created>
  <dcterms:modified xsi:type="dcterms:W3CDTF">2017-10-17T14:25:33Z</dcterms:modified>
</cp:coreProperties>
</file>