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1" d="100"/>
          <a:sy n="51" d="100"/>
        </p:scale>
        <p:origin x="1256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3612-2D71-4C1C-BED2-AA1F3444B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5A24E-46E1-47A8-8D23-D3B1091C5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7970B-595B-43C8-B9A3-273214F2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1C92-6B22-4AA9-BD73-B4F4584B0A16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E6359-8635-4C23-ADED-8AED50B4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A52A6-CCB6-48F3-A589-74149DD6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5CBA-F9CF-4264-BB08-6108DC892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5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C0A7-4DFA-469E-8282-2AF835F7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2BDEB-A060-4C64-93C8-75F02D465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EBC0C-ECAB-4AC0-B753-A6430E7C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1C92-6B22-4AA9-BD73-B4F4584B0A16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79A1A-0EE0-4C4A-A8EB-24F841E8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C4AE1-3793-4DA1-A185-B58A9E19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5CBA-F9CF-4264-BB08-6108DC892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3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0DB6FF-F493-4180-90D1-54A18E9F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EE552-4934-4706-AEC0-042883D8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DB43C-1EF8-48AC-9C0B-A6A1A199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1C92-6B22-4AA9-BD73-B4F4584B0A16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49FB6-2122-4F9F-9703-BEB2415C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CF452-294D-43FD-8005-A5D29D7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5CBA-F9CF-4264-BB08-6108DC892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9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9A5D-8B7F-4F1A-BC91-D548F522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653B9-C546-43D8-BDFD-580260D0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7380E-5544-4388-99C4-5FD0675E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1C92-6B22-4AA9-BD73-B4F4584B0A16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AAD03-C2F7-459D-A793-E7C39ED0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C2A02-AE07-49B0-8A8D-6A477236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5CBA-F9CF-4264-BB08-6108DC892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7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3AE6-0121-40A7-B22A-489BF630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9B04C-D85C-40A7-B7BF-DC7070EFC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00709-5044-4994-B8E8-0C6DFE64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1C92-6B22-4AA9-BD73-B4F4584B0A16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DD083-E39B-4198-AB55-D8988E7E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8F37B-4F40-453B-9BC0-FAF554CA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5CBA-F9CF-4264-BB08-6108DC892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0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3D03-266B-4455-AF2E-CDBA18BB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84D07-F0F4-46C3-91E4-AA3AC7120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D1B1D-FA34-4152-874D-96CFDE535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CC8BD-5DEF-4D26-8FFF-222B76C0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1C92-6B22-4AA9-BD73-B4F4584B0A16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E04FC-E4B4-4A6E-8BF0-13C80D7F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E3480-5AF5-41C4-B088-B41446D5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5CBA-F9CF-4264-BB08-6108DC892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6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B258-76CE-4CBA-8779-4967510C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0CEEA-A1EA-4E64-BFC9-34A93C421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0D35F-83C4-4408-8EFE-3D6189C1F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57363-E1C9-4B59-82C2-33852EA70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C07B5-685C-4183-A27F-D54EC1CEE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92016-1283-4CB6-AEDC-3BCE5923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1C92-6B22-4AA9-BD73-B4F4584B0A16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61A71-BB1E-408C-B56C-8355F169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0FB2D-BC48-470E-8967-3C4731F8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5CBA-F9CF-4264-BB08-6108DC892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2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9122-9726-4DB7-BCD3-2774651C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32FFB-3B3A-4504-A4DE-66D9FAEC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1C92-6B22-4AA9-BD73-B4F4584B0A16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8CED3-B506-4BB5-B478-25D5CC4D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1EFC5-DB49-408C-B30B-6B2BDABC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5CBA-F9CF-4264-BB08-6108DC892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02FC0-8149-4DBD-A6A6-DD1AB835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1C92-6B22-4AA9-BD73-B4F4584B0A16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0323E-2803-41E7-A281-CC62ADA4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2431C-BC2C-42FD-9F00-428163A5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5CBA-F9CF-4264-BB08-6108DC892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2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404F-1C27-4E03-B8F5-97577238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6DD5-78B6-4F88-A82F-0FA3BEED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54E43-EA7B-4A20-936E-DB3356452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13869-4BF3-4854-BE69-82CABE77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1C92-6B22-4AA9-BD73-B4F4584B0A16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C70CB-9BE8-4632-AE5D-C9990CCB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AA52A-1DE9-495F-808E-EAF1D411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5CBA-F9CF-4264-BB08-6108DC892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9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24E9-B8B2-448B-AD22-11BD93B4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CCE74-652B-43B5-91F0-0ECE44CBB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1E33B-487F-4E7A-A21C-6EB2F11DD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065D1-0128-40BD-9D5B-6430121C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1C92-6B22-4AA9-BD73-B4F4584B0A16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8B9BF-5FB3-48C4-A469-73006B35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E0E92-E4DB-4E56-8715-19AA68D0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5CBA-F9CF-4264-BB08-6108DC892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6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E6042-B906-4139-9DDF-344B1409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6AC94-16AE-4BFE-9895-BD55EE0E3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CF12E-BFDA-4DAC-A75C-15AC915CF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1C92-6B22-4AA9-BD73-B4F4584B0A16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4E0B-A0A9-4114-A2E0-5DF839B68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F90BA-9EAF-4426-8CFF-021DA2431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E5CBA-F9CF-4264-BB08-6108DC892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natural+energy+resources+for+kids&amp;&amp;view=detail&amp;mid=8D3D3E904991DF5D474F8D3D3E904991DF5D474F&amp;FORM=VRDGAR" TargetMode="External"/><Relationship Id="rId2" Type="http://schemas.openxmlformats.org/officeDocument/2006/relationships/hyperlink" Target="https://www.bing.com/videos/search?q=renewable+and+non-renewable+resources+kids&amp;&amp;view=detail&amp;mid=41A2E9FD9AF40A172E7341A2E9FD9AF40A172E73&amp;FORM=VRDGA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videos/search?q=natural+energy+resources+for+kids&amp;&amp;view=detail&amp;mid=D732266EEE76F2CF62F5D732266EEE76F2CF62F5&amp;FORM=VRDGAR" TargetMode="External"/><Relationship Id="rId4" Type="http://schemas.openxmlformats.org/officeDocument/2006/relationships/hyperlink" Target="https://www.bing.com/videos/search?q=Resources+Renewable+and+Non+Renewable+Resources+Game+Show&amp;&amp;view=detail&amp;mid=6EE3AB80BE7430930DAF6EE3AB80BE7430930DAF&amp;FORM=VRDGA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ng.com/videos/search?q=heart+attack+for+kids&amp;&amp;view=detail&amp;mid=AF0B857C84E22C91DA22AF0B857C84E22C91DA22&amp;FORM=VRDGA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7CBF-BC6D-45B4-9FC1-D08950E88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17522"/>
          </a:xfrm>
        </p:spPr>
        <p:txBody>
          <a:bodyPr/>
          <a:lstStyle/>
          <a:p>
            <a:r>
              <a:rPr lang="en-US" dirty="0"/>
              <a:t>October 9,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BBFB7-74D6-4CBA-9B06-D594A91E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4240" y="1197204"/>
            <a:ext cx="7423759" cy="5660796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5400" dirty="0"/>
              <a:t>Collect PDN and Clicker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Open Textbook and Complete PDN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4AD12-3E30-4FCD-91A9-7E1DF8B6A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44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1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A3F158-5C11-44D4-AAA7-323FA4C81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24" y="5377727"/>
            <a:ext cx="1393876" cy="148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80330D-5E21-4C3A-A099-F1A2F9ACA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" y="100664"/>
            <a:ext cx="1393876" cy="14802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709B-32A6-49F9-9598-6CE89FB11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" y="273377"/>
            <a:ext cx="5901179" cy="5903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u="sng" dirty="0"/>
              <a:t>7</a:t>
            </a:r>
            <a:r>
              <a:rPr lang="en-US" sz="6000" u="sng" baseline="30000" dirty="0"/>
              <a:t>th</a:t>
            </a:r>
            <a:r>
              <a:rPr lang="en-US" sz="6000" u="sng" dirty="0"/>
              <a:t> Grade</a:t>
            </a:r>
          </a:p>
          <a:p>
            <a:pPr algn="ctr"/>
            <a:r>
              <a:rPr lang="en-US" sz="6000" dirty="0"/>
              <a:t>LO: We will identify the structure and functions of the circulatory system.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83B9D-D5F2-4223-B79D-BE00CA231C7A}"/>
              </a:ext>
            </a:extLst>
          </p:cNvPr>
          <p:cNvSpPr txBox="1"/>
          <p:nvPr/>
        </p:nvSpPr>
        <p:spPr>
          <a:xfrm>
            <a:off x="6297105" y="273377"/>
            <a:ext cx="57409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/>
              <a:t>6</a:t>
            </a:r>
            <a:r>
              <a:rPr lang="en-US" sz="6000" u="sng" baseline="30000" dirty="0"/>
              <a:t>th</a:t>
            </a:r>
            <a:r>
              <a:rPr lang="en-US" sz="6000" u="sng" dirty="0"/>
              <a:t> Grade</a:t>
            </a:r>
          </a:p>
          <a:p>
            <a:pPr algn="ctr"/>
            <a:r>
              <a:rPr lang="en-US" sz="6000" dirty="0"/>
              <a:t>We will compare / contrast renewable to nonrenewable energy resources.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0B804A-D30F-41E2-9EC9-67DD1C65B66F}"/>
              </a:ext>
            </a:extLst>
          </p:cNvPr>
          <p:cNvCxnSpPr/>
          <p:nvPr/>
        </p:nvCxnSpPr>
        <p:spPr>
          <a:xfrm>
            <a:off x="5835192" y="0"/>
            <a:ext cx="0" cy="6768445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64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34F07B-D813-433A-B1FA-37F002C6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24" y="5377727"/>
            <a:ext cx="1393876" cy="1480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2E9C50-60F0-489A-AF3A-FCF7DAA3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" y="273377"/>
            <a:ext cx="5901179" cy="5903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u="sng" dirty="0"/>
              <a:t>7</a:t>
            </a:r>
            <a:r>
              <a:rPr lang="en-US" sz="6000" u="sng" baseline="30000" dirty="0"/>
              <a:t>th</a:t>
            </a:r>
            <a:r>
              <a:rPr lang="en-US" sz="6000" u="sng" dirty="0"/>
              <a:t> Grade</a:t>
            </a:r>
          </a:p>
          <a:p>
            <a:pPr algn="ctr"/>
            <a:r>
              <a:rPr lang="en-US" sz="6000" dirty="0"/>
              <a:t>DOL: I will complete 5/5 questions over the circulatory system.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0ABB3-4817-4A24-9E0B-088C7A2461FF}"/>
              </a:ext>
            </a:extLst>
          </p:cNvPr>
          <p:cNvSpPr txBox="1"/>
          <p:nvPr/>
        </p:nvSpPr>
        <p:spPr>
          <a:xfrm>
            <a:off x="6146277" y="188536"/>
            <a:ext cx="57409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/>
              <a:t>6</a:t>
            </a:r>
            <a:r>
              <a:rPr lang="en-US" sz="6000" u="sng" baseline="30000" dirty="0"/>
              <a:t>th</a:t>
            </a:r>
            <a:r>
              <a:rPr lang="en-US" sz="6000" u="sng" dirty="0"/>
              <a:t> Grade</a:t>
            </a:r>
          </a:p>
          <a:p>
            <a:pPr algn="ctr"/>
            <a:r>
              <a:rPr lang="en-US" sz="5000" dirty="0"/>
              <a:t>DOL: I will complete an exit slip that gives 1 example of a renewable and 1 nonrenewable energy resource</a:t>
            </a:r>
            <a:r>
              <a:rPr lang="en-US" sz="60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E95A89-37BB-470C-B314-2100D27CA609}"/>
              </a:ext>
            </a:extLst>
          </p:cNvPr>
          <p:cNvCxnSpPr/>
          <p:nvPr/>
        </p:nvCxnSpPr>
        <p:spPr>
          <a:xfrm>
            <a:off x="5835192" y="0"/>
            <a:ext cx="0" cy="6768445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3CC286C-699F-4348-8BDA-9D782AA3F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" y="100664"/>
            <a:ext cx="1393876" cy="14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6C6680-75ED-46F5-BFCD-5097E7257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" y="100664"/>
            <a:ext cx="1393876" cy="1480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E3C929-B526-4D9E-807C-58F8BACB6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" y="273377"/>
            <a:ext cx="5901179" cy="5903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u="sng" dirty="0"/>
              <a:t>7</a:t>
            </a:r>
            <a:r>
              <a:rPr lang="en-US" sz="6000" u="sng" baseline="30000" dirty="0"/>
              <a:t>th</a:t>
            </a:r>
            <a:r>
              <a:rPr lang="en-US" sz="6000" u="sng" dirty="0"/>
              <a:t> Grade</a:t>
            </a:r>
          </a:p>
          <a:p>
            <a:r>
              <a:rPr lang="en-US" sz="5000" dirty="0"/>
              <a:t>1. PDN</a:t>
            </a:r>
          </a:p>
          <a:p>
            <a:r>
              <a:rPr lang="en-US" sz="5000" dirty="0"/>
              <a:t>2. Video over Circulatory System</a:t>
            </a:r>
          </a:p>
          <a:p>
            <a:r>
              <a:rPr lang="en-US" sz="5000" dirty="0"/>
              <a:t>3. Circulatory System Foldable</a:t>
            </a:r>
          </a:p>
          <a:p>
            <a:r>
              <a:rPr lang="en-US" sz="5000" dirty="0"/>
              <a:t>4. DOL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60DAC-9FD2-4E9A-88DC-024B8026AF07}"/>
              </a:ext>
            </a:extLst>
          </p:cNvPr>
          <p:cNvSpPr txBox="1"/>
          <p:nvPr/>
        </p:nvSpPr>
        <p:spPr>
          <a:xfrm>
            <a:off x="5967167" y="0"/>
            <a:ext cx="60708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/>
              <a:t>6</a:t>
            </a:r>
            <a:r>
              <a:rPr lang="en-US" sz="6000" u="sng" baseline="30000" dirty="0"/>
              <a:t>th</a:t>
            </a:r>
            <a:r>
              <a:rPr lang="en-US" sz="6000" u="sng" dirty="0"/>
              <a:t> Grade</a:t>
            </a:r>
          </a:p>
          <a:p>
            <a:pPr marL="1143000" indent="-1143000">
              <a:buAutoNum type="arabicPeriod"/>
            </a:pPr>
            <a:r>
              <a:rPr lang="en-US" sz="4800" dirty="0"/>
              <a:t>PDN</a:t>
            </a:r>
          </a:p>
          <a:p>
            <a:pPr marL="1143000" indent="-1143000">
              <a:buAutoNum type="arabicPeriod"/>
            </a:pPr>
            <a:r>
              <a:rPr lang="en-US" sz="4800" dirty="0"/>
              <a:t>Video over Natural Resources</a:t>
            </a:r>
          </a:p>
          <a:p>
            <a:pPr marL="1143000" indent="-1143000">
              <a:buAutoNum type="arabicPeriod"/>
            </a:pPr>
            <a:r>
              <a:rPr lang="en-US" sz="4800" dirty="0"/>
              <a:t>Natural Resources Handout with Board Game</a:t>
            </a:r>
          </a:p>
          <a:p>
            <a:pPr marL="1143000" indent="-1143000">
              <a:buAutoNum type="arabicPeriod"/>
            </a:pPr>
            <a:r>
              <a:rPr lang="en-US" sz="4800" dirty="0"/>
              <a:t>DOL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E90B53-5487-488F-A5A5-A8565642A3D3}"/>
              </a:ext>
            </a:extLst>
          </p:cNvPr>
          <p:cNvCxnSpPr/>
          <p:nvPr/>
        </p:nvCxnSpPr>
        <p:spPr>
          <a:xfrm>
            <a:off x="5835192" y="0"/>
            <a:ext cx="0" cy="6768445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BE15CF3-5D28-4F85-BA9A-D0485CFFC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53" y="5288172"/>
            <a:ext cx="1393876" cy="14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E8EE83-F770-45AE-A849-412E765D6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24" y="5436826"/>
            <a:ext cx="1393876" cy="1480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1D145-93E2-4642-A51D-46FACFDEC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" y="100664"/>
            <a:ext cx="1393876" cy="11268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3E55E6-28F9-4723-A298-1BD8EA09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" y="273377"/>
            <a:ext cx="5901179" cy="5903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u="sng" dirty="0"/>
              <a:t>7</a:t>
            </a:r>
            <a:r>
              <a:rPr lang="en-US" sz="4000" u="sng" baseline="30000" dirty="0"/>
              <a:t>th</a:t>
            </a:r>
            <a:r>
              <a:rPr lang="en-US" sz="4000" u="sng" dirty="0"/>
              <a:t> Grade</a:t>
            </a:r>
          </a:p>
          <a:p>
            <a:pPr algn="ctr"/>
            <a:r>
              <a:rPr lang="en-US" sz="4000" dirty="0"/>
              <a:t>7.12 (B)  identify the main functions of the systems of the human organism, including the circulatory, respiratory, skeletal, muscular, digestive, excretory, reproductive, integumentary, nervous, and endocrine systems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28DC7-A618-4097-BC7B-4DDE2AB4EE0B}"/>
              </a:ext>
            </a:extLst>
          </p:cNvPr>
          <p:cNvSpPr txBox="1"/>
          <p:nvPr/>
        </p:nvSpPr>
        <p:spPr>
          <a:xfrm>
            <a:off x="6297105" y="273377"/>
            <a:ext cx="57409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/>
              <a:t>6</a:t>
            </a:r>
            <a:r>
              <a:rPr lang="en-US" sz="6000" u="sng" baseline="30000" dirty="0"/>
              <a:t>th</a:t>
            </a:r>
            <a:r>
              <a:rPr lang="en-US" sz="6000" u="sng" dirty="0"/>
              <a:t> Grade</a:t>
            </a:r>
          </a:p>
          <a:p>
            <a:pPr algn="ctr"/>
            <a:r>
              <a:rPr lang="en-US" sz="4000" dirty="0"/>
              <a:t>6.7 (A)  research and debate the advantages and disadvantages of using coal, oil, natural gas, nuclear power, biomass, wind, hydropower, geothermal, and solar resources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F23611-E780-4A89-BB43-A60D699A1FD2}"/>
              </a:ext>
            </a:extLst>
          </p:cNvPr>
          <p:cNvCxnSpPr/>
          <p:nvPr/>
        </p:nvCxnSpPr>
        <p:spPr>
          <a:xfrm>
            <a:off x="5835192" y="0"/>
            <a:ext cx="0" cy="6768445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33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D5E8C-44A9-4A00-84C6-0ACEEE613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20650"/>
            <a:ext cx="2463800" cy="6280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B7047-2C46-49D2-BB02-32B71413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933" y="0"/>
            <a:ext cx="7638418" cy="1325563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6</a:t>
            </a:r>
            <a:r>
              <a:rPr lang="en-US" sz="6000" b="1" u="sng" baseline="30000" dirty="0"/>
              <a:t>th</a:t>
            </a:r>
            <a:r>
              <a:rPr lang="en-US" sz="6000" b="1" u="sng" dirty="0"/>
              <a:t>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F53C6-9B15-4D47-9B73-F58B6C2AD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068" y="1093508"/>
            <a:ext cx="10049932" cy="5764491"/>
          </a:xfrm>
        </p:spPr>
        <p:txBody>
          <a:bodyPr>
            <a:noAutofit/>
          </a:bodyPr>
          <a:lstStyle/>
          <a:p>
            <a:r>
              <a:rPr lang="en-US" sz="4000" dirty="0"/>
              <a:t>How would you get around town if there was not longer any gas in the world?  What else could you use? Explain.</a:t>
            </a:r>
          </a:p>
          <a:p>
            <a:r>
              <a:rPr lang="en-US" sz="4000" dirty="0"/>
              <a:t>FYI: Gas is a form of _____________________ that produces __________ for vehicles to move around on.</a:t>
            </a:r>
          </a:p>
          <a:p>
            <a:r>
              <a:rPr lang="en-US" sz="4000" dirty="0"/>
              <a:t>Pair share with neighbor what you think (30 seconds)</a:t>
            </a:r>
          </a:p>
          <a:p>
            <a:r>
              <a:rPr lang="en-US" sz="4000" dirty="0"/>
              <a:t>Re-group and discuss as group</a:t>
            </a:r>
          </a:p>
        </p:txBody>
      </p:sp>
    </p:spTree>
    <p:extLst>
      <p:ext uri="{BB962C8B-B14F-4D97-AF65-F5344CB8AC3E}">
        <p14:creationId xmlns:p14="http://schemas.microsoft.com/office/powerpoint/2010/main" val="260528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47FDE2-71E0-4608-8FCC-820A26DEA328}"/>
              </a:ext>
            </a:extLst>
          </p:cNvPr>
          <p:cNvSpPr/>
          <p:nvPr/>
        </p:nvSpPr>
        <p:spPr>
          <a:xfrm>
            <a:off x="776140" y="688951"/>
            <a:ext cx="94346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What are Natural Resources? (5:16 mins)</a:t>
            </a:r>
          </a:p>
          <a:p>
            <a:pPr algn="ctr"/>
            <a:r>
              <a:rPr lang="en-US" u="sng" dirty="0">
                <a:hlinkClick r:id="rId2"/>
              </a:rPr>
              <a:t>https://www.bing.com/videos/search?q=renewable+and+non-renewable+resources+kids&amp;&amp;view=detail&amp;mid=41A2E9FD9AF40A172E7341A2E9FD9AF40A172E73&amp;FORM=VRDGAR</a:t>
            </a:r>
            <a:endParaRPr lang="en-US" u="sng" dirty="0"/>
          </a:p>
          <a:p>
            <a:pPr algn="ctr"/>
            <a:endParaRPr lang="en-US" u="sng" dirty="0"/>
          </a:p>
          <a:p>
            <a:pPr algn="ctr"/>
            <a:r>
              <a:rPr lang="en-US" u="sng" dirty="0"/>
              <a:t>Crash Courses Natural Resources Video (3:14mins)</a:t>
            </a:r>
          </a:p>
          <a:p>
            <a:pPr algn="ctr"/>
            <a:r>
              <a:rPr lang="en-US" u="sng" dirty="0">
                <a:hlinkClick r:id="rId3"/>
              </a:rPr>
              <a:t>https://www.bing.com/videos/search?q=natural+energy+resources+for+kids&amp;&amp;view=detail&amp;mid=8D3D3E904991DF5D474F8D3D3E904991DF5D474F&amp;FORM=VRDGAR</a:t>
            </a:r>
            <a:endParaRPr lang="en-US" u="sng" dirty="0"/>
          </a:p>
          <a:p>
            <a:pPr algn="ctr"/>
            <a:endParaRPr lang="en-US" u="sng" dirty="0"/>
          </a:p>
          <a:p>
            <a:pPr algn="ctr"/>
            <a:r>
              <a:rPr lang="en-US" u="sng" dirty="0"/>
              <a:t>Renewable / Nonrenewable Game Show Video (9mins)</a:t>
            </a:r>
          </a:p>
          <a:p>
            <a:r>
              <a:rPr lang="en-US" dirty="0">
                <a:hlinkClick r:id="rId4"/>
              </a:rPr>
              <a:t>https://www.bing.com/videos/search?q=Resources+Renewable+and+Non+Renewable+Resources+Game+Show&amp;&amp;view=detail&amp;mid=6EE3AB80BE7430930DAF6EE3AB80BE7430930DAF&amp;FORM=VRDGAR</a:t>
            </a:r>
            <a:endParaRPr lang="en-US" dirty="0"/>
          </a:p>
          <a:p>
            <a:endParaRPr lang="en-US" dirty="0"/>
          </a:p>
          <a:p>
            <a:pPr algn="ctr"/>
            <a:r>
              <a:rPr lang="en-US" u="sng" dirty="0"/>
              <a:t>Fossils Fuels Vs’ Renewable Resources (5:05pm)</a:t>
            </a:r>
          </a:p>
          <a:p>
            <a:pPr algn="ctr"/>
            <a:r>
              <a:rPr lang="en-US" u="sng" dirty="0">
                <a:hlinkClick r:id="rId5"/>
              </a:rPr>
              <a:t>https://www.bing.com/videos/search?q=natural+energy+resources+for+kids&amp;&amp;view=detail&amp;mid=D732266EEE76F2CF62F5D732266EEE76F2CF62F5&amp;FORM=VRDGAR</a:t>
            </a:r>
            <a:endParaRPr lang="en-US" u="sng" dirty="0"/>
          </a:p>
          <a:p>
            <a:pPr algn="ctr"/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4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568516-A1AA-4494-BB49-EFE01007A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266"/>
            <a:ext cx="3269293" cy="7044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9514CA-4A38-4E08-A0CA-E132F812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258" y="-404548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BAAEE-A9E7-4B77-A029-18B984628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310" y="702733"/>
            <a:ext cx="9526622" cy="7176138"/>
          </a:xfrm>
        </p:spPr>
        <p:txBody>
          <a:bodyPr>
            <a:normAutofit fontScale="85000" lnSpcReduction="20000"/>
          </a:bodyPr>
          <a:lstStyle/>
          <a:p>
            <a:r>
              <a:rPr lang="en-US" sz="5700" dirty="0"/>
              <a:t>What is happening when someone has a heart attack? What body system is in trouble during this?  What can you do to protect your body system against a heart attack?</a:t>
            </a:r>
          </a:p>
          <a:p>
            <a:r>
              <a:rPr lang="en-US" sz="3900" i="1" dirty="0">
                <a:hlinkClick r:id="rId4"/>
              </a:rPr>
              <a:t>TED TALK Video Below</a:t>
            </a:r>
          </a:p>
          <a:p>
            <a:r>
              <a:rPr lang="en-US" sz="3900" dirty="0">
                <a:hlinkClick r:id="rId4"/>
              </a:rPr>
              <a:t>https://www.bing.com/videos/search?q=heart+attack+for+kids&amp;&amp;view=detail&amp;mid=AF0B857C84E22C91DA22AF0B857C84E22C91DA22&amp;FORM=VRDGAR</a:t>
            </a:r>
            <a:endParaRPr lang="en-US" sz="39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Pair share with table partner</a:t>
            </a:r>
          </a:p>
          <a:p>
            <a:pPr marL="0" indent="0">
              <a:buNone/>
            </a:pPr>
            <a:r>
              <a:rPr lang="en-US" dirty="0"/>
              <a:t>Regroup and discuss as a class</a:t>
            </a:r>
          </a:p>
          <a:p>
            <a:pPr marL="0" indent="0">
              <a:buNone/>
            </a:pPr>
            <a:r>
              <a:rPr lang="en-US" dirty="0"/>
              <a:t>Coach will pass out Foldable / Follow directions on back of foldable to complete to learn more about the circulatory system.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94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33C8-094F-446B-BE7B-E5306740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5D70A-9EE3-4D34-8B0B-597F03438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8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478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October 9, 2017</vt:lpstr>
      <vt:lpstr>PowerPoint Presentation</vt:lpstr>
      <vt:lpstr>PowerPoint Presentation</vt:lpstr>
      <vt:lpstr>PowerPoint Presentation</vt:lpstr>
      <vt:lpstr>PowerPoint Presentation</vt:lpstr>
      <vt:lpstr>6th Grade</vt:lpstr>
      <vt:lpstr>PowerPoint Presentation</vt:lpstr>
      <vt:lpstr>7th Grade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9, 2017</dc:title>
  <dc:creator>Katherine Pease</dc:creator>
  <cp:lastModifiedBy>Katherine Pease</cp:lastModifiedBy>
  <cp:revision>9</cp:revision>
  <cp:lastPrinted>2017-10-08T23:44:39Z</cp:lastPrinted>
  <dcterms:created xsi:type="dcterms:W3CDTF">2017-10-08T22:56:27Z</dcterms:created>
  <dcterms:modified xsi:type="dcterms:W3CDTF">2017-10-09T01:38:57Z</dcterms:modified>
</cp:coreProperties>
</file>