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5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0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377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1209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703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58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955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714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13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118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4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21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93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5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96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575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DE7F0-8481-4AC3-9AFF-5946438FF999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709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jyI4CmBOA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939350"/>
          </a:xfrm>
        </p:spPr>
        <p:txBody>
          <a:bodyPr>
            <a:normAutofit/>
          </a:bodyPr>
          <a:lstStyle/>
          <a:p>
            <a:r>
              <a:rPr lang="en-US" dirty="0" smtClean="0"/>
              <a:t>October </a:t>
            </a:r>
            <a:r>
              <a:rPr lang="en-US" dirty="0" smtClean="0"/>
              <a:t>16,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39349"/>
            <a:ext cx="9144000" cy="576337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n-US" sz="7200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Collect PDN / Clicker</a:t>
            </a:r>
          </a:p>
          <a:p>
            <a:pPr marL="457200" indent="-457200">
              <a:buAutoNum type="arabicPeriod"/>
            </a:pPr>
            <a:r>
              <a:rPr lang="en-US" sz="7200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7200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Take assigned seat</a:t>
            </a:r>
          </a:p>
          <a:p>
            <a:pPr marL="457200" indent="-457200">
              <a:buAutoNum type="arabicPeriod"/>
            </a:pPr>
            <a:r>
              <a:rPr lang="en-US" sz="7200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Complete DOL</a:t>
            </a:r>
            <a:endParaRPr lang="en-US" sz="7200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591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82" y="189781"/>
            <a:ext cx="5029200" cy="598718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400" b="1" u="sng" dirty="0" smtClean="0"/>
              <a:t>7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pPr algn="ctr"/>
            <a:r>
              <a:rPr lang="en-US" sz="5400" dirty="0" smtClean="0"/>
              <a:t>LO: We will identify the structures and functions of the </a:t>
            </a:r>
            <a:r>
              <a:rPr lang="en-US" sz="5400" dirty="0" smtClean="0"/>
              <a:t>Nervous System</a:t>
            </a:r>
            <a:r>
              <a:rPr lang="en-US" sz="5400" dirty="0" smtClean="0"/>
              <a:t>.</a:t>
            </a:r>
            <a:endParaRPr lang="en-US" sz="5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56718" y="189781"/>
            <a:ext cx="5029200" cy="5987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b="1" u="sng" dirty="0" smtClean="0"/>
              <a:t>6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pPr algn="ctr"/>
            <a:r>
              <a:rPr lang="en-US" sz="5400" dirty="0" smtClean="0"/>
              <a:t>LO: We will research/debate the pro’s and con’s of natural energy resources.</a:t>
            </a:r>
            <a:endParaRPr lang="en-US" sz="54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779698" y="0"/>
            <a:ext cx="25879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9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9782" y="189781"/>
            <a:ext cx="5029200" cy="598718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5400" b="1" u="sng" dirty="0" smtClean="0"/>
              <a:t>7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pPr algn="ctr"/>
            <a:r>
              <a:rPr lang="en-US" sz="5400" dirty="0" smtClean="0"/>
              <a:t>DOL: I will identify the structures of the </a:t>
            </a:r>
            <a:r>
              <a:rPr lang="en-US" sz="5400" dirty="0" smtClean="0"/>
              <a:t>nervous </a:t>
            </a:r>
            <a:r>
              <a:rPr lang="en-US" sz="5400" dirty="0" smtClean="0"/>
              <a:t>system through an exit slip.</a:t>
            </a:r>
            <a:endParaRPr lang="en-US" sz="5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656718" y="189781"/>
            <a:ext cx="5029200" cy="59871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b="1" u="sng" dirty="0" smtClean="0"/>
              <a:t>6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pPr algn="ctr"/>
            <a:r>
              <a:rPr lang="en-US" sz="5400" dirty="0" smtClean="0"/>
              <a:t>I will explain what natural resources are and give an example of 1 renewable and 1 nonrenewable in an exit slip.</a:t>
            </a:r>
            <a:endParaRPr lang="en-US" sz="54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779698" y="0"/>
            <a:ext cx="25879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084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9782" y="189781"/>
            <a:ext cx="5512278" cy="59871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 b="1" u="sng" dirty="0" smtClean="0"/>
              <a:t>7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r>
              <a:rPr lang="en-US" sz="5400" dirty="0" smtClean="0"/>
              <a:t>1. PDN</a:t>
            </a:r>
          </a:p>
          <a:p>
            <a:r>
              <a:rPr lang="en-US" sz="5400" dirty="0" smtClean="0"/>
              <a:t>2. </a:t>
            </a:r>
            <a:r>
              <a:rPr lang="en-US" sz="5400" dirty="0" smtClean="0"/>
              <a:t>Nervous </a:t>
            </a:r>
            <a:r>
              <a:rPr lang="en-US" sz="5400" dirty="0" err="1" smtClean="0"/>
              <a:t>SystemVideo</a:t>
            </a:r>
            <a:endParaRPr lang="en-US" sz="5400" dirty="0" smtClean="0"/>
          </a:p>
          <a:p>
            <a:r>
              <a:rPr lang="en-US" sz="5400" dirty="0" smtClean="0"/>
              <a:t>3. Nervous System foldable</a:t>
            </a:r>
            <a:endParaRPr lang="en-US" sz="5400" dirty="0" smtClean="0"/>
          </a:p>
          <a:p>
            <a:r>
              <a:rPr lang="en-US" sz="5400" dirty="0" smtClean="0"/>
              <a:t>4. </a:t>
            </a:r>
            <a:r>
              <a:rPr lang="en-US" sz="5400" dirty="0" err="1" smtClean="0"/>
              <a:t>Dol</a:t>
            </a:r>
            <a:endParaRPr lang="en-US" sz="5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883215" y="189781"/>
            <a:ext cx="6245525" cy="5987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b="1" u="sng" dirty="0" smtClean="0"/>
              <a:t>6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pPr algn="ctr"/>
            <a:r>
              <a:rPr lang="en-US" sz="5400" dirty="0" smtClean="0"/>
              <a:t>1. PDN</a:t>
            </a:r>
          </a:p>
          <a:p>
            <a:pPr algn="ctr"/>
            <a:r>
              <a:rPr lang="en-US" sz="5400" dirty="0" smtClean="0"/>
              <a:t>2. Renewable/</a:t>
            </a:r>
          </a:p>
          <a:p>
            <a:pPr marL="0" indent="0" algn="ctr">
              <a:buNone/>
            </a:pPr>
            <a:r>
              <a:rPr lang="en-US" sz="5400" dirty="0" smtClean="0"/>
              <a:t>Nonrenewable Poster</a:t>
            </a:r>
          </a:p>
          <a:p>
            <a:pPr algn="ctr"/>
            <a:r>
              <a:rPr lang="en-US" sz="5400" dirty="0" smtClean="0"/>
              <a:t>3. DOL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779698" y="0"/>
            <a:ext cx="25879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12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9782" y="189781"/>
            <a:ext cx="5029200" cy="598718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5400" b="1" u="sng" dirty="0" smtClean="0"/>
              <a:t>7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pPr algn="ctr"/>
            <a:r>
              <a:rPr lang="en-US" sz="5400" dirty="0" smtClean="0"/>
              <a:t>TEK 7.12 (B)  identify the main functions of the systems of the human organism, including the circulatory, respiratory, skeletal, muscular, digestive, excretory, reproductive, integumentary, nervous, and endocrine systems</a:t>
            </a:r>
            <a:endParaRPr lang="en-US" sz="5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86732" y="189780"/>
            <a:ext cx="5699186" cy="684074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b="1" u="sng" dirty="0" smtClean="0"/>
              <a:t>6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r>
              <a:rPr lang="en-US" sz="5400" dirty="0" smtClean="0"/>
              <a:t>TEK 6.7 (7)  Matter and energy. The student knows that some of Earth's energy resources are available on a nearly perpetual basis, while others can be renewed over a relatively short period of time. Some energy resources, once depleted, are essentially nonrenewable. The student is expected to:</a:t>
            </a:r>
          </a:p>
          <a:p>
            <a:r>
              <a:rPr lang="en-US" sz="5400" dirty="0" smtClean="0"/>
              <a:t>(A)  research and debate the advantages and disadvantages of using coal, oil, natural gas, nuclear power, biomass, wind, hydropower, geothermal, and solar resources</a:t>
            </a:r>
          </a:p>
          <a:p>
            <a:pPr algn="ctr"/>
            <a:endParaRPr lang="en-US" sz="54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779698" y="0"/>
            <a:ext cx="25879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603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852" y="-437131"/>
            <a:ext cx="6840747" cy="1325563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Poster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321" y="225650"/>
            <a:ext cx="11619781" cy="7417354"/>
          </a:xfrm>
        </p:spPr>
        <p:txBody>
          <a:bodyPr>
            <a:noAutofit/>
          </a:bodyPr>
          <a:lstStyle/>
          <a:p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Must include:</a:t>
            </a:r>
          </a:p>
          <a:p>
            <a:pPr lvl="1"/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Title of Resource</a:t>
            </a:r>
          </a:p>
          <a:p>
            <a:pPr lvl="1"/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Renewable / Nonrenewable and why</a:t>
            </a:r>
          </a:p>
          <a:p>
            <a:pPr lvl="1"/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Pictures of resource </a:t>
            </a:r>
            <a:r>
              <a:rPr lang="en-US" sz="3600" i="1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(hand drawn / internet printed / cut from magazine )</a:t>
            </a:r>
          </a:p>
          <a:p>
            <a:pPr lvl="1"/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Pictures of items resource is used in/for  </a:t>
            </a:r>
            <a:r>
              <a:rPr lang="en-US" sz="3600" i="1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(hand drawn / internet printed / cut from magazine )</a:t>
            </a:r>
          </a:p>
          <a:p>
            <a:pPr lvl="1"/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3 Positives of using resource</a:t>
            </a:r>
          </a:p>
          <a:p>
            <a:pPr lvl="1"/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 negatives of using resource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 smtClean="0"/>
              <a:t>Be creative / Neat </a:t>
            </a:r>
          </a:p>
          <a:p>
            <a:pPr lvl="1"/>
            <a:r>
              <a:rPr lang="en-US" sz="3600" dirty="0" smtClean="0"/>
              <a:t>Be in Own Handwriting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5621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8" y="-238724"/>
            <a:ext cx="10515600" cy="1325563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882" y="845389"/>
            <a:ext cx="10542917" cy="5331574"/>
          </a:xfrm>
        </p:spPr>
        <p:txBody>
          <a:bodyPr>
            <a:noAutofit/>
          </a:bodyPr>
          <a:lstStyle/>
          <a:p>
            <a:r>
              <a:rPr lang="en-US" sz="4400" dirty="0" smtClean="0"/>
              <a:t>Your body movement is controlled with electric impulses.  What body system is responsible for these impulses?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1857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sjyI4CmBOA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6213" y="68263"/>
            <a:ext cx="11825287" cy="665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92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829</TotalTime>
  <Words>218</Words>
  <Application>Microsoft Office PowerPoint</Application>
  <PresentationFormat>Widescreen</PresentationFormat>
  <Paragraphs>41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Adobe Gothic Std B</vt:lpstr>
      <vt:lpstr>Arial</vt:lpstr>
      <vt:lpstr>Trebuchet MS</vt:lpstr>
      <vt:lpstr>Tw Cen MT</vt:lpstr>
      <vt:lpstr>Circuit</vt:lpstr>
      <vt:lpstr>October 16, 2017</vt:lpstr>
      <vt:lpstr>PowerPoint Presentation</vt:lpstr>
      <vt:lpstr>PowerPoint Presentation</vt:lpstr>
      <vt:lpstr>PowerPoint Presentation</vt:lpstr>
      <vt:lpstr>PowerPoint Presentation</vt:lpstr>
      <vt:lpstr>6th Grade Poster</vt:lpstr>
      <vt:lpstr>7th Grade</vt:lpstr>
      <vt:lpstr>PowerPoint Presentation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11, 2017</dc:title>
  <dc:creator>Pease, Katherine J</dc:creator>
  <cp:lastModifiedBy>Pease, Katherine J</cp:lastModifiedBy>
  <cp:revision>9</cp:revision>
  <cp:lastPrinted>2017-10-16T13:08:19Z</cp:lastPrinted>
  <dcterms:created xsi:type="dcterms:W3CDTF">2017-10-10T23:23:20Z</dcterms:created>
  <dcterms:modified xsi:type="dcterms:W3CDTF">2017-10-16T13:08:22Z</dcterms:modified>
</cp:coreProperties>
</file>