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04DE7F0-8481-4AC3-9AFF-5946438FF999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071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7F0-8481-4AC3-9AFF-5946438FF999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420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7F0-8481-4AC3-9AFF-5946438FF999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725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7F0-8481-4AC3-9AFF-5946438FF999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0726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7F0-8481-4AC3-9AFF-5946438FF999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8726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7F0-8481-4AC3-9AFF-5946438FF999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278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7F0-8481-4AC3-9AFF-5946438FF999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7906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7F0-8481-4AC3-9AFF-5946438FF999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5196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7F0-8481-4AC3-9AFF-5946438FF999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61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7F0-8481-4AC3-9AFF-5946438FF999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949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7F0-8481-4AC3-9AFF-5946438FF999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234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7F0-8481-4AC3-9AFF-5946438FF999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784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7F0-8481-4AC3-9AFF-5946438FF999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90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7F0-8481-4AC3-9AFF-5946438FF999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947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7F0-8481-4AC3-9AFF-5946438FF999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03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7F0-8481-4AC3-9AFF-5946438FF999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231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7F0-8481-4AC3-9AFF-5946438FF999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238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DE7F0-8481-4AC3-9AFF-5946438FF999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3ECE1-BD14-4E87-92C2-1CBA311B02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2515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939350"/>
          </a:xfrm>
        </p:spPr>
        <p:txBody>
          <a:bodyPr>
            <a:normAutofit/>
          </a:bodyPr>
          <a:lstStyle/>
          <a:p>
            <a:r>
              <a:rPr lang="en-US" dirty="0" smtClean="0"/>
              <a:t>October 11, 2017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939349"/>
            <a:ext cx="9144000" cy="5763375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en-US" sz="7200" dirty="0" smtClean="0"/>
              <a:t>Collect PDN / Clicker</a:t>
            </a:r>
          </a:p>
          <a:p>
            <a:pPr marL="457200" indent="-457200">
              <a:buAutoNum type="arabicPeriod"/>
            </a:pPr>
            <a:r>
              <a:rPr lang="en-US" sz="7200" dirty="0" smtClean="0"/>
              <a:t>Sharpen Pencil</a:t>
            </a:r>
          </a:p>
          <a:p>
            <a:pPr marL="457200" indent="-457200">
              <a:buAutoNum type="arabicPeriod"/>
            </a:pPr>
            <a:r>
              <a:rPr lang="en-US" sz="7200" dirty="0" smtClean="0"/>
              <a:t>Take assigned seat</a:t>
            </a:r>
          </a:p>
          <a:p>
            <a:pPr marL="457200" indent="-457200">
              <a:buAutoNum type="arabicPeriod"/>
            </a:pPr>
            <a:r>
              <a:rPr lang="en-US" sz="7200" dirty="0" smtClean="0"/>
              <a:t>Complete DOL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762591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782" y="189781"/>
            <a:ext cx="5029200" cy="598718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5400" b="1" u="sng" dirty="0" smtClean="0"/>
              <a:t>7</a:t>
            </a:r>
            <a:r>
              <a:rPr lang="en-US" sz="5400" b="1" u="sng" baseline="30000" dirty="0" smtClean="0"/>
              <a:t>th</a:t>
            </a:r>
            <a:r>
              <a:rPr lang="en-US" sz="5400" b="1" u="sng" dirty="0" smtClean="0"/>
              <a:t> Grade</a:t>
            </a:r>
          </a:p>
          <a:p>
            <a:pPr algn="ctr"/>
            <a:r>
              <a:rPr lang="en-US" sz="5400" dirty="0" smtClean="0"/>
              <a:t>LO: We will identify the structures and functions of the respiratory system.</a:t>
            </a:r>
            <a:endParaRPr lang="en-US" sz="5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656718" y="189781"/>
            <a:ext cx="5029200" cy="5987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5400" b="1" u="sng" dirty="0" smtClean="0"/>
              <a:t>6</a:t>
            </a:r>
            <a:r>
              <a:rPr lang="en-US" sz="5400" b="1" u="sng" baseline="30000" dirty="0" smtClean="0"/>
              <a:t>th</a:t>
            </a:r>
            <a:r>
              <a:rPr lang="en-US" sz="5400" b="1" u="sng" dirty="0" smtClean="0"/>
              <a:t> Grade</a:t>
            </a:r>
          </a:p>
          <a:p>
            <a:pPr algn="ctr"/>
            <a:r>
              <a:rPr lang="en-US" sz="5400" dirty="0" smtClean="0"/>
              <a:t>LO: We will research/debate the pro’s and con’s of natural energy resources.</a:t>
            </a:r>
            <a:endParaRPr lang="en-US" sz="5400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779698" y="0"/>
            <a:ext cx="25879" cy="6858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497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9782" y="189781"/>
            <a:ext cx="5029200" cy="598718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5400" b="1" u="sng" dirty="0" smtClean="0"/>
              <a:t>7</a:t>
            </a:r>
            <a:r>
              <a:rPr lang="en-US" sz="5400" b="1" u="sng" baseline="30000" dirty="0" smtClean="0"/>
              <a:t>th</a:t>
            </a:r>
            <a:r>
              <a:rPr lang="en-US" sz="5400" b="1" u="sng" dirty="0" smtClean="0"/>
              <a:t> Grade</a:t>
            </a:r>
          </a:p>
          <a:p>
            <a:pPr algn="ctr"/>
            <a:r>
              <a:rPr lang="en-US" sz="5400" dirty="0" smtClean="0"/>
              <a:t>DOL: I will identify the structures of the respiratory system through an exit slip.</a:t>
            </a:r>
            <a:endParaRPr lang="en-US" sz="5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656718" y="189781"/>
            <a:ext cx="5029200" cy="598718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5400" b="1" u="sng" dirty="0" smtClean="0"/>
              <a:t>6</a:t>
            </a:r>
            <a:r>
              <a:rPr lang="en-US" sz="5400" b="1" u="sng" baseline="30000" dirty="0" smtClean="0"/>
              <a:t>th</a:t>
            </a:r>
            <a:r>
              <a:rPr lang="en-US" sz="5400" b="1" u="sng" dirty="0" smtClean="0"/>
              <a:t> Grade</a:t>
            </a:r>
          </a:p>
          <a:p>
            <a:pPr algn="ctr"/>
            <a:r>
              <a:rPr lang="en-US" sz="5400" dirty="0" smtClean="0"/>
              <a:t>I will explain what natural resources are and give an example of 1 renewable and 1 nonrenewable in an exit slip.</a:t>
            </a:r>
            <a:endParaRPr lang="en-US" sz="5400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779698" y="0"/>
            <a:ext cx="25879" cy="6858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2084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9782" y="189781"/>
            <a:ext cx="5512278" cy="598718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5400" b="1" u="sng" dirty="0" smtClean="0"/>
              <a:t>7</a:t>
            </a:r>
            <a:r>
              <a:rPr lang="en-US" sz="5400" b="1" u="sng" baseline="30000" dirty="0" smtClean="0"/>
              <a:t>th</a:t>
            </a:r>
            <a:r>
              <a:rPr lang="en-US" sz="5400" b="1" u="sng" dirty="0" smtClean="0"/>
              <a:t> Grade</a:t>
            </a:r>
          </a:p>
          <a:p>
            <a:r>
              <a:rPr lang="en-US" sz="5400" dirty="0" smtClean="0"/>
              <a:t>1. PDN</a:t>
            </a:r>
          </a:p>
          <a:p>
            <a:r>
              <a:rPr lang="en-US" sz="5400" dirty="0" smtClean="0"/>
              <a:t>2. Respiratory Video</a:t>
            </a:r>
          </a:p>
          <a:p>
            <a:r>
              <a:rPr lang="en-US" sz="5400" dirty="0" smtClean="0"/>
              <a:t>3. Cardiovascular foldable</a:t>
            </a:r>
          </a:p>
          <a:p>
            <a:r>
              <a:rPr lang="en-US" sz="5400" dirty="0" smtClean="0"/>
              <a:t>4. </a:t>
            </a:r>
            <a:r>
              <a:rPr lang="en-US" sz="5400" dirty="0" err="1" smtClean="0"/>
              <a:t>Dol</a:t>
            </a:r>
            <a:endParaRPr lang="en-US" sz="5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883215" y="189781"/>
            <a:ext cx="6245525" cy="5987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5400" b="1" u="sng" dirty="0" smtClean="0"/>
              <a:t>6</a:t>
            </a:r>
            <a:r>
              <a:rPr lang="en-US" sz="5400" b="1" u="sng" baseline="30000" dirty="0" smtClean="0"/>
              <a:t>th</a:t>
            </a:r>
            <a:r>
              <a:rPr lang="en-US" sz="5400" b="1" u="sng" dirty="0" smtClean="0"/>
              <a:t> Grade</a:t>
            </a:r>
          </a:p>
          <a:p>
            <a:pPr algn="ctr"/>
            <a:r>
              <a:rPr lang="en-US" sz="5400" dirty="0" smtClean="0"/>
              <a:t>1. PDN</a:t>
            </a:r>
          </a:p>
          <a:p>
            <a:pPr algn="ctr"/>
            <a:r>
              <a:rPr lang="en-US" sz="5400" dirty="0" smtClean="0"/>
              <a:t>2. Renewable/</a:t>
            </a:r>
          </a:p>
          <a:p>
            <a:pPr marL="0" indent="0" algn="ctr">
              <a:buNone/>
            </a:pPr>
            <a:r>
              <a:rPr lang="en-US" sz="5400" dirty="0" smtClean="0"/>
              <a:t>Nonrenewable Poster</a:t>
            </a:r>
          </a:p>
          <a:p>
            <a:pPr algn="ctr"/>
            <a:r>
              <a:rPr lang="en-US" sz="5400" dirty="0" smtClean="0"/>
              <a:t>3. DOL</a:t>
            </a: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779698" y="0"/>
            <a:ext cx="25879" cy="6858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125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9782" y="189781"/>
            <a:ext cx="5029200" cy="5987182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5400" b="1" u="sng" dirty="0" smtClean="0"/>
              <a:t>7</a:t>
            </a:r>
            <a:r>
              <a:rPr lang="en-US" sz="5400" b="1" u="sng" baseline="30000" dirty="0" smtClean="0"/>
              <a:t>th</a:t>
            </a:r>
            <a:r>
              <a:rPr lang="en-US" sz="5400" b="1" u="sng" dirty="0" smtClean="0"/>
              <a:t> Grade</a:t>
            </a:r>
          </a:p>
          <a:p>
            <a:pPr algn="ctr"/>
            <a:r>
              <a:rPr lang="en-US" sz="5400" dirty="0" smtClean="0"/>
              <a:t>TEK 7.12 (B)  identify the main functions of the systems of the human organism, including the circulatory, respiratory, skeletal, muscular, digestive, excretory, reproductive, integumentary, nervous, and endocrine systems</a:t>
            </a:r>
            <a:endParaRPr lang="en-US" sz="5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986732" y="189780"/>
            <a:ext cx="5699186" cy="6840747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5400" b="1" u="sng" dirty="0" smtClean="0"/>
              <a:t>6</a:t>
            </a:r>
            <a:r>
              <a:rPr lang="en-US" sz="5400" b="1" u="sng" baseline="30000" dirty="0" smtClean="0"/>
              <a:t>th</a:t>
            </a:r>
            <a:r>
              <a:rPr lang="en-US" sz="5400" b="1" u="sng" dirty="0" smtClean="0"/>
              <a:t> Grade</a:t>
            </a:r>
          </a:p>
          <a:p>
            <a:r>
              <a:rPr lang="en-US" sz="5400" dirty="0" smtClean="0"/>
              <a:t>TEK 6.7 (7)  Matter and energy. The student knows that some of Earth's energy resources are available on a nearly perpetual basis, while others can be renewed over a relatively short period of time. Some energy resources, once depleted, are essentially nonrenewable. The student is expected to:</a:t>
            </a:r>
          </a:p>
          <a:p>
            <a:r>
              <a:rPr lang="en-US" sz="5400" dirty="0" smtClean="0"/>
              <a:t>(A)  research and debate the advantages and disadvantages of using coal, oil, natural gas, nuclear power, biomass, wind, hydropower, geothermal, and solar resources</a:t>
            </a:r>
          </a:p>
          <a:p>
            <a:pPr algn="ctr"/>
            <a:endParaRPr lang="en-US" sz="5400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779698" y="0"/>
            <a:ext cx="25879" cy="6858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603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4852" y="-437131"/>
            <a:ext cx="6840747" cy="1325563"/>
          </a:xfrm>
        </p:spPr>
        <p:txBody>
          <a:bodyPr/>
          <a:lstStyle/>
          <a:p>
            <a:r>
              <a:rPr lang="en-US" u="sng" dirty="0" smtClean="0"/>
              <a:t>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Poster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321" y="225650"/>
            <a:ext cx="11619781" cy="7417354"/>
          </a:xfrm>
        </p:spPr>
        <p:txBody>
          <a:bodyPr>
            <a:noAutofit/>
          </a:bodyPr>
          <a:lstStyle/>
          <a:p>
            <a:r>
              <a:rPr lang="en-US" sz="3600" dirty="0" smtClean="0">
                <a:ln w="12700">
                  <a:solidFill>
                    <a:schemeClr val="bg1"/>
                  </a:solidFill>
                </a:ln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Must include:</a:t>
            </a:r>
          </a:p>
          <a:p>
            <a:pPr lvl="1"/>
            <a:r>
              <a:rPr lang="en-US" sz="3600" dirty="0" smtClean="0">
                <a:ln w="12700">
                  <a:solidFill>
                    <a:schemeClr val="bg1"/>
                  </a:solidFill>
                </a:ln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Title of Resource</a:t>
            </a:r>
          </a:p>
          <a:p>
            <a:pPr lvl="1"/>
            <a:r>
              <a:rPr lang="en-US" sz="3600" dirty="0" smtClean="0">
                <a:ln w="12700">
                  <a:solidFill>
                    <a:schemeClr val="bg1"/>
                  </a:solidFill>
                </a:ln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Renewable / Nonrenewable and why</a:t>
            </a:r>
          </a:p>
          <a:p>
            <a:pPr lvl="1"/>
            <a:r>
              <a:rPr lang="en-US" sz="3600" dirty="0" smtClean="0">
                <a:ln w="12700">
                  <a:solidFill>
                    <a:schemeClr val="bg1"/>
                  </a:solidFill>
                </a:ln>
                <a:latin typeface="Adobe Gothic Std B" panose="020B0800000000000000" pitchFamily="34" charset="-128"/>
                <a:ea typeface="Adobe Gothic Std B" panose="020B0800000000000000" pitchFamily="34" charset="-128"/>
              </a:rPr>
              <a:t>Pictures of resource </a:t>
            </a:r>
            <a:r>
              <a:rPr lang="en-US" sz="3600" i="1" dirty="0" smtClean="0">
                <a:ln w="12700">
                  <a:solidFill>
                    <a:schemeClr val="bg1"/>
                  </a:solidFill>
                </a:ln>
                <a:latin typeface="Adobe Gothic Std B" panose="020B0800000000000000" pitchFamily="34" charset="-128"/>
                <a:ea typeface="Adobe Gothic Std B" panose="020B0800000000000000" pitchFamily="34" charset="-128"/>
              </a:rPr>
              <a:t>(hand drawn / internet printed / cut from magazine )</a:t>
            </a:r>
          </a:p>
          <a:p>
            <a:pPr lvl="1"/>
            <a:r>
              <a:rPr lang="en-US" sz="3600" dirty="0" smtClean="0">
                <a:ln w="12700">
                  <a:solidFill>
                    <a:schemeClr val="bg1"/>
                  </a:solidFill>
                </a:ln>
                <a:latin typeface="Adobe Gothic Std B" panose="020B0800000000000000" pitchFamily="34" charset="-128"/>
                <a:ea typeface="Adobe Gothic Std B" panose="020B0800000000000000" pitchFamily="34" charset="-128"/>
              </a:rPr>
              <a:t>Pictures of items resource is used in/for  </a:t>
            </a:r>
            <a:r>
              <a:rPr lang="en-US" sz="3600" i="1" dirty="0" smtClean="0">
                <a:ln w="12700">
                  <a:solidFill>
                    <a:schemeClr val="bg1"/>
                  </a:solidFill>
                </a:ln>
                <a:latin typeface="Adobe Gothic Std B" panose="020B0800000000000000" pitchFamily="34" charset="-128"/>
                <a:ea typeface="Adobe Gothic Std B" panose="020B0800000000000000" pitchFamily="34" charset="-128"/>
              </a:rPr>
              <a:t>(hand drawn / internet printed / cut from magazine )</a:t>
            </a:r>
          </a:p>
          <a:p>
            <a:pPr lvl="1"/>
            <a:r>
              <a:rPr lang="en-US" sz="3600" dirty="0" smtClean="0">
                <a:ln w="12700">
                  <a:solidFill>
                    <a:schemeClr val="bg1"/>
                  </a:solidFill>
                </a:ln>
                <a:latin typeface="Adobe Gothic Std B" panose="020B0800000000000000" pitchFamily="34" charset="-128"/>
                <a:ea typeface="Adobe Gothic Std B" panose="020B0800000000000000" pitchFamily="34" charset="-128"/>
              </a:rPr>
              <a:t>3 Positives of using resource</a:t>
            </a:r>
          </a:p>
          <a:p>
            <a:pPr lvl="1"/>
            <a:r>
              <a:rPr lang="en-US" sz="3600" dirty="0" smtClean="0">
                <a:ln w="12700">
                  <a:solidFill>
                    <a:schemeClr val="bg1"/>
                  </a:solidFill>
                </a:ln>
                <a:latin typeface="Adobe Gothic Std B" panose="020B0800000000000000" pitchFamily="34" charset="-128"/>
                <a:ea typeface="Adobe Gothic Std B" panose="020B0800000000000000" pitchFamily="34" charset="-128"/>
              </a:rPr>
              <a:t>2 negatives of using resource</a:t>
            </a:r>
          </a:p>
          <a:p>
            <a:pPr lvl="1"/>
            <a:endParaRPr lang="en-US" sz="3600" dirty="0"/>
          </a:p>
          <a:p>
            <a:pPr lvl="1"/>
            <a:r>
              <a:rPr lang="en-US" sz="3600" dirty="0" smtClean="0"/>
              <a:t>Be creative / Neat </a:t>
            </a:r>
          </a:p>
          <a:p>
            <a:pPr lvl="1"/>
            <a:r>
              <a:rPr lang="en-US" sz="3600" dirty="0" smtClean="0"/>
              <a:t>Be in Own Handwriting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05621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28" y="-238724"/>
            <a:ext cx="10515600" cy="1325563"/>
          </a:xfrm>
        </p:spPr>
        <p:txBody>
          <a:bodyPr/>
          <a:lstStyle/>
          <a:p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882" y="845389"/>
            <a:ext cx="10542917" cy="5331574"/>
          </a:xfrm>
        </p:spPr>
        <p:txBody>
          <a:bodyPr>
            <a:noAutofit/>
          </a:bodyPr>
          <a:lstStyle/>
          <a:p>
            <a:r>
              <a:rPr lang="en-US" sz="4400" dirty="0" smtClean="0"/>
              <a:t>Take in a big breath, let it out….  Why does your body need you to do this? Breath that is!  Explain.</a:t>
            </a:r>
            <a:endParaRPr lang="en-US" sz="4400" dirty="0"/>
          </a:p>
          <a:p>
            <a:pPr marL="0" indent="0">
              <a:buNone/>
            </a:pPr>
            <a:r>
              <a:rPr lang="en-US" sz="4400" dirty="0" smtClean="0"/>
              <a:t>What body system helps you to breath?  What are the major organs found in this system called that an be found in your chest?</a:t>
            </a:r>
          </a:p>
        </p:txBody>
      </p:sp>
    </p:spTree>
    <p:extLst>
      <p:ext uri="{BB962C8B-B14F-4D97-AF65-F5344CB8AC3E}">
        <p14:creationId xmlns:p14="http://schemas.microsoft.com/office/powerpoint/2010/main" val="42185775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821</TotalTime>
  <Words>251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Adobe Gothic Std B</vt:lpstr>
      <vt:lpstr>Arial</vt:lpstr>
      <vt:lpstr>Trebuchet MS</vt:lpstr>
      <vt:lpstr>Tw Cen MT</vt:lpstr>
      <vt:lpstr>Circuit</vt:lpstr>
      <vt:lpstr>October 11, 2017</vt:lpstr>
      <vt:lpstr>PowerPoint Presentation</vt:lpstr>
      <vt:lpstr>PowerPoint Presentation</vt:lpstr>
      <vt:lpstr>PowerPoint Presentation</vt:lpstr>
      <vt:lpstr>PowerPoint Presentation</vt:lpstr>
      <vt:lpstr>6th Grade Poster</vt:lpstr>
      <vt:lpstr>7th Grade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October 11, 2017</dc:title>
  <dc:creator>Pease, Katherine J</dc:creator>
  <cp:lastModifiedBy>Pease, Katherine J</cp:lastModifiedBy>
  <cp:revision>7</cp:revision>
  <cp:lastPrinted>2017-10-11T00:02:57Z</cp:lastPrinted>
  <dcterms:created xsi:type="dcterms:W3CDTF">2017-10-10T23:23:20Z</dcterms:created>
  <dcterms:modified xsi:type="dcterms:W3CDTF">2017-10-11T13:04:39Z</dcterms:modified>
</cp:coreProperties>
</file>