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8"/>
  </p:notesMasterIdLst>
  <p:handoutMasterIdLst>
    <p:handoutMasterId r:id="rId19"/>
  </p:handout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Lst>
  <p:sldSz cx="9144000" cy="51435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58" autoAdjust="0"/>
    <p:restoredTop sz="94660"/>
  </p:normalViewPr>
  <p:slideViewPr>
    <p:cSldViewPr snapToGrid="0">
      <p:cViewPr>
        <p:scale>
          <a:sx n="104" d="100"/>
          <a:sy n="104" d="100"/>
        </p:scale>
        <p:origin x="84" y="5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Header Placeholder 1"/>
          <p:cNvSpPr txBox="1">
            <a:spLocks noGrp="1"/>
          </p:cNvSpPr>
          <p:nvPr>
            <p:ph type="hdr" sz="quarter"/>
          </p:nvPr>
        </p:nvSpPr>
        <p:spPr>
          <a:xfrm>
            <a:off x="0" y="0"/>
            <a:ext cx="2976173" cy="456900"/>
          </a:xfrm>
          <a:prstGeom prst="rect">
            <a:avLst/>
          </a:prstGeom>
          <a:noFill/>
          <a:ln>
            <a:noFill/>
          </a:ln>
        </p:spPr>
        <p:txBody>
          <a:bodyPr vert="horz" wrap="none" lIns="78903" tIns="39452" rIns="78903" bIns="39452" anchorCtr="0" compatLnSpc="0">
            <a:noAutofit/>
          </a:bodyPr>
          <a:lstStyle/>
          <a:p>
            <a:pPr hangingPunct="0">
              <a:defRPr sz="1400"/>
            </a:pPr>
            <a:endParaRPr lang="en-US" sz="1200">
              <a:latin typeface="Caladea" pitchFamily="18"/>
              <a:ea typeface="Caladea" pitchFamily="2"/>
              <a:cs typeface="Caladea" pitchFamily="2"/>
            </a:endParaRPr>
          </a:p>
        </p:txBody>
      </p:sp>
      <p:sp>
        <p:nvSpPr>
          <p:cNvPr id="3" name="Date Placeholder 2"/>
          <p:cNvSpPr txBox="1">
            <a:spLocks noGrp="1"/>
          </p:cNvSpPr>
          <p:nvPr>
            <p:ph type="dt" sz="quarter" idx="1"/>
          </p:nvPr>
        </p:nvSpPr>
        <p:spPr>
          <a:xfrm>
            <a:off x="3881795" y="0"/>
            <a:ext cx="2976173" cy="456900"/>
          </a:xfrm>
          <a:prstGeom prst="rect">
            <a:avLst/>
          </a:prstGeom>
          <a:noFill/>
          <a:ln>
            <a:noFill/>
          </a:ln>
        </p:spPr>
        <p:txBody>
          <a:bodyPr vert="horz" wrap="none" lIns="78903" tIns="39452" rIns="78903" bIns="39452" anchorCtr="0" compatLnSpc="0">
            <a:noAutofit/>
          </a:bodyPr>
          <a:lstStyle/>
          <a:p>
            <a:pPr algn="r" hangingPunct="0">
              <a:defRPr sz="1400"/>
            </a:pPr>
            <a:endParaRPr lang="en-US" sz="1200">
              <a:latin typeface="Caladea" pitchFamily="18"/>
              <a:ea typeface="Caladea" pitchFamily="2"/>
              <a:cs typeface="Caladea" pitchFamily="2"/>
            </a:endParaRPr>
          </a:p>
        </p:txBody>
      </p:sp>
      <p:sp>
        <p:nvSpPr>
          <p:cNvPr id="4" name="Footer Placeholder 3"/>
          <p:cNvSpPr txBox="1">
            <a:spLocks noGrp="1"/>
          </p:cNvSpPr>
          <p:nvPr>
            <p:ph type="ftr" sz="quarter" idx="2"/>
          </p:nvPr>
        </p:nvSpPr>
        <p:spPr>
          <a:xfrm>
            <a:off x="0" y="8686952"/>
            <a:ext cx="2976173" cy="456900"/>
          </a:xfrm>
          <a:prstGeom prst="rect">
            <a:avLst/>
          </a:prstGeom>
          <a:noFill/>
          <a:ln>
            <a:noFill/>
          </a:ln>
        </p:spPr>
        <p:txBody>
          <a:bodyPr vert="horz" wrap="none" lIns="78903" tIns="39452" rIns="78903" bIns="39452" anchor="b" anchorCtr="0" compatLnSpc="0">
            <a:noAutofit/>
          </a:bodyPr>
          <a:lstStyle/>
          <a:p>
            <a:pPr hangingPunct="0">
              <a:defRPr sz="1400"/>
            </a:pPr>
            <a:endParaRPr lang="en-US" sz="1200">
              <a:latin typeface="Caladea" pitchFamily="18"/>
              <a:ea typeface="Caladea" pitchFamily="2"/>
              <a:cs typeface="Caladea" pitchFamily="2"/>
            </a:endParaRPr>
          </a:p>
        </p:txBody>
      </p:sp>
      <p:sp>
        <p:nvSpPr>
          <p:cNvPr id="5" name="Slide Number Placeholder 4"/>
          <p:cNvSpPr txBox="1">
            <a:spLocks noGrp="1"/>
          </p:cNvSpPr>
          <p:nvPr>
            <p:ph type="sldNum" sz="quarter" idx="3"/>
          </p:nvPr>
        </p:nvSpPr>
        <p:spPr>
          <a:xfrm>
            <a:off x="3881795" y="8686952"/>
            <a:ext cx="2976173" cy="456900"/>
          </a:xfrm>
          <a:prstGeom prst="rect">
            <a:avLst/>
          </a:prstGeom>
          <a:noFill/>
          <a:ln>
            <a:noFill/>
          </a:ln>
        </p:spPr>
        <p:txBody>
          <a:bodyPr vert="horz" wrap="none" lIns="78903" tIns="39452" rIns="78903" bIns="39452" anchor="b" anchorCtr="0" compatLnSpc="0">
            <a:noAutofit/>
          </a:bodyPr>
          <a:lstStyle/>
          <a:p>
            <a:pPr algn="r" hangingPunct="0">
              <a:defRPr sz="1400"/>
            </a:pPr>
            <a:fld id="{01A2770E-AAD6-4BF2-BD8A-E003FAB4AB36}" type="slidenum">
              <a:t>‹#›</a:t>
            </a:fld>
            <a:endParaRPr lang="en-US" sz="1200">
              <a:latin typeface="Caladea" pitchFamily="18"/>
              <a:ea typeface="Caladea" pitchFamily="2"/>
              <a:cs typeface="Caladea" pitchFamily="2"/>
            </a:endParaRPr>
          </a:p>
        </p:txBody>
      </p:sp>
    </p:spTree>
    <p:extLst>
      <p:ext uri="{BB962C8B-B14F-4D97-AF65-F5344CB8AC3E}">
        <p14:creationId xmlns:p14="http://schemas.microsoft.com/office/powerpoint/2010/main" val="42864777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1107000" y="812520"/>
            <a:ext cx="5345280" cy="4008959"/>
          </a:xfrm>
          <a:prstGeom prst="rect">
            <a:avLst/>
          </a:prstGeom>
          <a:noFill/>
          <a:ln>
            <a:noFill/>
            <a:prstDash val="solid"/>
          </a:ln>
        </p:spPr>
      </p:sp>
      <p:sp>
        <p:nvSpPr>
          <p:cNvPr id="3" name="Notes Placeholder 2"/>
          <p:cNvSpPr txBox="1">
            <a:spLocks noGrp="1"/>
          </p:cNvSpPr>
          <p:nvPr>
            <p:ph type="body" sz="quarter" idx="3"/>
          </p:nvPr>
        </p:nvSpPr>
        <p:spPr>
          <a:xfrm>
            <a:off x="756000" y="5078520"/>
            <a:ext cx="6047640" cy="4811040"/>
          </a:xfrm>
          <a:prstGeom prst="rect">
            <a:avLst/>
          </a:prstGeom>
          <a:noFill/>
          <a:ln>
            <a:noFill/>
          </a:ln>
        </p:spPr>
        <p:txBody>
          <a:bodyPr lIns="0" tIns="0" rIns="0" bIns="0"/>
          <a:lstStyle/>
          <a:p>
            <a:endParaRPr lang="en-US"/>
          </a:p>
        </p:txBody>
      </p:sp>
      <p:sp>
        <p:nvSpPr>
          <p:cNvPr id="4" name="Header Placeholder 3"/>
          <p:cNvSpPr txBox="1">
            <a:spLocks noGrp="1"/>
          </p:cNvSpPr>
          <p:nvPr>
            <p:ph type="hdr" sz="quarter"/>
          </p:nvPr>
        </p:nvSpPr>
        <p:spPr>
          <a:xfrm>
            <a:off x="0" y="0"/>
            <a:ext cx="3280680" cy="534240"/>
          </a:xfrm>
          <a:prstGeom prst="rect">
            <a:avLst/>
          </a:prstGeom>
          <a:noFill/>
          <a:ln>
            <a:noFill/>
          </a:ln>
        </p:spPr>
        <p:txBody>
          <a:bodyPr lIns="0" tIns="0" rIns="0" bIns="0" anchorCtr="0">
            <a:noAutofit/>
          </a:bodyPr>
          <a:lstStyle>
            <a:lvl1pPr lvl="0" rtl="0" hangingPunct="0">
              <a:buNone/>
              <a:tabLst/>
              <a:defRPr lang="en-US" sz="1400" kern="1200">
                <a:latin typeface="Caladea" pitchFamily="18"/>
                <a:ea typeface="Caladea" pitchFamily="2"/>
                <a:cs typeface="Caladea" pitchFamily="2"/>
              </a:defRPr>
            </a:lvl1pPr>
          </a:lstStyle>
          <a:p>
            <a:pPr lvl="0"/>
            <a:endParaRPr lang="en-US"/>
          </a:p>
        </p:txBody>
      </p:sp>
      <p:sp>
        <p:nvSpPr>
          <p:cNvPr id="5" name="Date Placeholder 4"/>
          <p:cNvSpPr txBox="1">
            <a:spLocks noGrp="1"/>
          </p:cNvSpPr>
          <p:nvPr>
            <p:ph type="dt" idx="1"/>
          </p:nvPr>
        </p:nvSpPr>
        <p:spPr>
          <a:xfrm>
            <a:off x="4278960" y="0"/>
            <a:ext cx="3280680" cy="534240"/>
          </a:xfrm>
          <a:prstGeom prst="rect">
            <a:avLst/>
          </a:prstGeom>
          <a:noFill/>
          <a:ln>
            <a:noFill/>
          </a:ln>
        </p:spPr>
        <p:txBody>
          <a:bodyPr lIns="0" tIns="0" rIns="0" bIns="0" anchorCtr="0">
            <a:noAutofit/>
          </a:bodyPr>
          <a:lstStyle>
            <a:lvl1pPr lvl="0" algn="r" rtl="0" hangingPunct="0">
              <a:buNone/>
              <a:tabLst/>
              <a:defRPr lang="en-US" sz="1400" kern="1200">
                <a:latin typeface="Caladea" pitchFamily="18"/>
                <a:ea typeface="Caladea" pitchFamily="2"/>
                <a:cs typeface="Caladea" pitchFamily="2"/>
              </a:defRPr>
            </a:lvl1pPr>
          </a:lstStyle>
          <a:p>
            <a:pPr lvl="0"/>
            <a:endParaRPr lang="en-US"/>
          </a:p>
        </p:txBody>
      </p:sp>
      <p:sp>
        <p:nvSpPr>
          <p:cNvPr id="6" name="Footer Placeholder 5"/>
          <p:cNvSpPr txBox="1">
            <a:spLocks noGrp="1"/>
          </p:cNvSpPr>
          <p:nvPr>
            <p:ph type="ftr" sz="quarter" idx="4"/>
          </p:nvPr>
        </p:nvSpPr>
        <p:spPr>
          <a:xfrm>
            <a:off x="0" y="10157400"/>
            <a:ext cx="3280680" cy="534240"/>
          </a:xfrm>
          <a:prstGeom prst="rect">
            <a:avLst/>
          </a:prstGeom>
          <a:noFill/>
          <a:ln>
            <a:noFill/>
          </a:ln>
        </p:spPr>
        <p:txBody>
          <a:bodyPr lIns="0" tIns="0" rIns="0" bIns="0" anchor="b" anchorCtr="0">
            <a:noAutofit/>
          </a:bodyPr>
          <a:lstStyle>
            <a:lvl1pPr lvl="0" rtl="0" hangingPunct="0">
              <a:buNone/>
              <a:tabLst/>
              <a:defRPr lang="en-US" sz="1400" kern="1200">
                <a:latin typeface="Caladea" pitchFamily="18"/>
                <a:ea typeface="Caladea" pitchFamily="2"/>
                <a:cs typeface="Caladea" pitchFamily="2"/>
              </a:defRPr>
            </a:lvl1pPr>
          </a:lstStyle>
          <a:p>
            <a:pPr lvl="0"/>
            <a:endParaRPr lang="en-US"/>
          </a:p>
        </p:txBody>
      </p:sp>
      <p:sp>
        <p:nvSpPr>
          <p:cNvPr id="7" name="Slide Number Placeholder 6"/>
          <p:cNvSpPr txBox="1">
            <a:spLocks noGrp="1"/>
          </p:cNvSpPr>
          <p:nvPr>
            <p:ph type="sldNum" sz="quarter" idx="5"/>
          </p:nvPr>
        </p:nvSpPr>
        <p:spPr>
          <a:xfrm>
            <a:off x="4278960" y="10157400"/>
            <a:ext cx="3280680" cy="534240"/>
          </a:xfrm>
          <a:prstGeom prst="rect">
            <a:avLst/>
          </a:prstGeom>
          <a:noFill/>
          <a:ln>
            <a:noFill/>
          </a:ln>
        </p:spPr>
        <p:txBody>
          <a:bodyPr lIns="0" tIns="0" rIns="0" bIns="0" anchor="b" anchorCtr="0">
            <a:noAutofit/>
          </a:bodyPr>
          <a:lstStyle>
            <a:lvl1pPr lvl="0" algn="r" rtl="0" hangingPunct="0">
              <a:buNone/>
              <a:tabLst/>
              <a:defRPr lang="en-US" sz="1400" kern="1200">
                <a:latin typeface="Caladea" pitchFamily="18"/>
                <a:ea typeface="Caladea" pitchFamily="2"/>
                <a:cs typeface="Caladea" pitchFamily="2"/>
              </a:defRPr>
            </a:lvl1pPr>
          </a:lstStyle>
          <a:p>
            <a:pPr lvl="0"/>
            <a:fld id="{4F4FB568-88AB-4E2B-9C98-4B7A4D7718FD}" type="slidenum">
              <a:t>‹#›</a:t>
            </a:fld>
            <a:endParaRPr lang="en-US"/>
          </a:p>
        </p:txBody>
      </p:sp>
    </p:spTree>
    <p:extLst>
      <p:ext uri="{BB962C8B-B14F-4D97-AF65-F5344CB8AC3E}">
        <p14:creationId xmlns:p14="http://schemas.microsoft.com/office/powerpoint/2010/main" val="398505092"/>
      </p:ext>
    </p:extLst>
  </p:cSld>
  <p:clrMap bg1="lt1" tx1="dk1" bg2="lt2" tx2="dk2" accent1="accent1" accent2="accent2" accent3="accent3" accent4="accent4" accent5="accent5" accent6="accent6" hlink="hlink" folHlink="folHlink"/>
  <p:notesStyle>
    <a:lvl1pPr marL="216000" marR="0" indent="-216000" rtl="0" hangingPunct="0">
      <a:tabLst/>
      <a:defRPr lang="en-US" sz="2000" b="0" i="0" u="none" strike="noStrike" kern="1200" cap="none">
        <a:ln>
          <a:noFill/>
        </a:ln>
        <a:highlight>
          <a:scrgbClr r="0" g="0" b="0">
            <a:alpha val="0"/>
          </a:scrgbClr>
        </a:highlight>
        <a:latin typeface="Caladea" pitchFamily="18"/>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chorCtr="0">
            <a:noAutofit/>
          </a:bodyPr>
          <a:lstStyle/>
          <a:p>
            <a:pPr lvl="0"/>
            <a:fld id="{79F2E50C-7C96-4B60-8E93-EFAFECEDCF05}" type="slidenum">
              <a:t>1</a:t>
            </a:fld>
            <a:endParaRPr lang="en-US"/>
          </a:p>
        </p:txBody>
      </p:sp>
      <p:sp>
        <p:nvSpPr>
          <p:cNvPr id="2" name="Google Shape;125;g43313042e3_0_226:notes"/>
          <p:cNvSpPr>
            <a:spLocks noGrp="1" noRot="1" noChangeAspect="1" noResize="1"/>
          </p:cNvSpPr>
          <p:nvPr>
            <p:ph type="sldImg"/>
          </p:nvPr>
        </p:nvSpPr>
        <p:spPr>
          <a:xfrm>
            <a:off x="381000" y="685800"/>
            <a:ext cx="6096000" cy="3429000"/>
          </a:xfrm>
          <a:solidFill>
            <a:srgbClr val="729FCF"/>
          </a:solidFill>
          <a:ln w="25400">
            <a:solidFill>
              <a:srgbClr val="3465A4"/>
            </a:solidFill>
            <a:prstDash val="solid"/>
          </a:ln>
        </p:spPr>
      </p:sp>
      <p:sp>
        <p:nvSpPr>
          <p:cNvPr id="3" name="Google Shape;126;g43313042e3_0_226:notes"/>
          <p:cNvSpPr txBox="1">
            <a:spLocks noGrp="1"/>
          </p:cNvSpPr>
          <p:nvPr>
            <p:ph type="body" sz="quarter" idx="1"/>
          </p:nvPr>
        </p:nvSpPr>
        <p:spPr>
          <a:xfrm>
            <a:off x="685799" y="4343400"/>
            <a:ext cx="5486040" cy="4114440"/>
          </a:xfrm>
        </p:spPr>
        <p:txBody>
          <a:bodyPr wrap="square" lIns="91440" tIns="91440" rIns="91440" bIns="91440" anchor="t">
            <a:noAutofit/>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chorCtr="0">
            <a:noAutofit/>
          </a:bodyPr>
          <a:lstStyle/>
          <a:p>
            <a:pPr lvl="0"/>
            <a:fld id="{334B40AC-3FC5-4CED-822E-6398DA6D29C8}" type="slidenum">
              <a:t>15</a:t>
            </a:fld>
            <a:endParaRPr lang="en-US"/>
          </a:p>
        </p:txBody>
      </p:sp>
      <p:sp>
        <p:nvSpPr>
          <p:cNvPr id="2" name="Google Shape;248;g43313042e3_0_74:notes"/>
          <p:cNvSpPr>
            <a:spLocks noGrp="1" noRot="1" noChangeAspect="1" noResize="1"/>
          </p:cNvSpPr>
          <p:nvPr>
            <p:ph type="sldImg"/>
          </p:nvPr>
        </p:nvSpPr>
        <p:spPr>
          <a:xfrm>
            <a:off x="381000" y="685800"/>
            <a:ext cx="6096000" cy="3429000"/>
          </a:xfrm>
          <a:solidFill>
            <a:srgbClr val="729FCF"/>
          </a:solidFill>
          <a:ln w="25400">
            <a:solidFill>
              <a:srgbClr val="3465A4"/>
            </a:solidFill>
            <a:prstDash val="solid"/>
          </a:ln>
        </p:spPr>
      </p:sp>
      <p:sp>
        <p:nvSpPr>
          <p:cNvPr id="3" name="Google Shape;249;g43313042e3_0_74:notes"/>
          <p:cNvSpPr txBox="1">
            <a:spLocks noGrp="1"/>
          </p:cNvSpPr>
          <p:nvPr>
            <p:ph type="body" sz="quarter" idx="1"/>
          </p:nvPr>
        </p:nvSpPr>
        <p:spPr>
          <a:xfrm>
            <a:off x="685799" y="4343400"/>
            <a:ext cx="5486040" cy="4114440"/>
          </a:xfrm>
        </p:spPr>
        <p:txBody>
          <a:bodyPr wrap="square" lIns="91440" tIns="91440" rIns="91440" bIns="91440" anchor="t">
            <a:noAutofit/>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chorCtr="0">
            <a:noAutofit/>
          </a:bodyPr>
          <a:lstStyle/>
          <a:p>
            <a:pPr lvl="0"/>
            <a:fld id="{199E6ABD-BD4B-4758-A2B7-175E9E34465E}" type="slidenum">
              <a:t>2</a:t>
            </a:fld>
            <a:endParaRPr lang="en-US"/>
          </a:p>
        </p:txBody>
      </p:sp>
      <p:sp>
        <p:nvSpPr>
          <p:cNvPr id="2" name="Google Shape;131;p:notes"/>
          <p:cNvSpPr>
            <a:spLocks noGrp="1" noRot="1" noChangeAspect="1" noResize="1"/>
          </p:cNvSpPr>
          <p:nvPr>
            <p:ph type="sldImg"/>
          </p:nvPr>
        </p:nvSpPr>
        <p:spPr>
          <a:xfrm>
            <a:off x="381000" y="685800"/>
            <a:ext cx="6096000" cy="3429000"/>
          </a:xfrm>
          <a:solidFill>
            <a:srgbClr val="729FCF"/>
          </a:solidFill>
          <a:ln w="25400">
            <a:solidFill>
              <a:srgbClr val="3465A4"/>
            </a:solidFill>
            <a:prstDash val="solid"/>
          </a:ln>
        </p:spPr>
      </p:sp>
      <p:sp>
        <p:nvSpPr>
          <p:cNvPr id="3" name="Google Shape;132;p:notes"/>
          <p:cNvSpPr txBox="1">
            <a:spLocks noGrp="1"/>
          </p:cNvSpPr>
          <p:nvPr>
            <p:ph type="body" sz="quarter" idx="1"/>
          </p:nvPr>
        </p:nvSpPr>
        <p:spPr>
          <a:xfrm>
            <a:off x="685799" y="4343400"/>
            <a:ext cx="5486040" cy="4114440"/>
          </a:xfrm>
        </p:spPr>
        <p:txBody>
          <a:bodyPr wrap="square" lIns="91440" tIns="91440" rIns="91440" bIns="91440" anchor="t">
            <a:noAutofit/>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chorCtr="0">
            <a:noAutofit/>
          </a:bodyPr>
          <a:lstStyle/>
          <a:p>
            <a:pPr lvl="0"/>
            <a:fld id="{92D7F9D6-0A9C-4A56-B4D5-B8FB8B9E187F}" type="slidenum">
              <a:t>4</a:t>
            </a:fld>
            <a:endParaRPr lang="en-US"/>
          </a:p>
        </p:txBody>
      </p:sp>
      <p:sp>
        <p:nvSpPr>
          <p:cNvPr id="2" name="Google Shape;143;g43313042e3_0_80:notes"/>
          <p:cNvSpPr>
            <a:spLocks noGrp="1" noRot="1" noChangeAspect="1" noResize="1"/>
          </p:cNvSpPr>
          <p:nvPr>
            <p:ph type="sldImg"/>
          </p:nvPr>
        </p:nvSpPr>
        <p:spPr>
          <a:xfrm>
            <a:off x="381000" y="685800"/>
            <a:ext cx="6096000" cy="3429000"/>
          </a:xfrm>
          <a:solidFill>
            <a:srgbClr val="729FCF"/>
          </a:solidFill>
          <a:ln w="25400">
            <a:solidFill>
              <a:srgbClr val="3465A4"/>
            </a:solidFill>
            <a:prstDash val="solid"/>
          </a:ln>
        </p:spPr>
      </p:sp>
      <p:sp>
        <p:nvSpPr>
          <p:cNvPr id="3" name="Google Shape;144;g43313042e3_0_80:notes"/>
          <p:cNvSpPr txBox="1">
            <a:spLocks noGrp="1"/>
          </p:cNvSpPr>
          <p:nvPr>
            <p:ph type="body" sz="quarter" idx="1"/>
          </p:nvPr>
        </p:nvSpPr>
        <p:spPr>
          <a:xfrm>
            <a:off x="685799" y="4343400"/>
            <a:ext cx="5486040" cy="4114440"/>
          </a:xfrm>
        </p:spPr>
        <p:txBody>
          <a:bodyPr wrap="square" lIns="91440" tIns="91440" rIns="91440" bIns="91440" anchor="t">
            <a:noAutofit/>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chorCtr="0">
            <a:noAutofit/>
          </a:bodyPr>
          <a:lstStyle/>
          <a:p>
            <a:pPr lvl="0"/>
            <a:fld id="{37292FA5-68CF-48EA-8297-31AD22A1D172}" type="slidenum">
              <a:t>5</a:t>
            </a:fld>
            <a:endParaRPr lang="en-US"/>
          </a:p>
        </p:txBody>
      </p:sp>
      <p:sp>
        <p:nvSpPr>
          <p:cNvPr id="2" name="Google Shape;150;g43313042e3_0_86:notes"/>
          <p:cNvSpPr>
            <a:spLocks noGrp="1" noRot="1" noChangeAspect="1" noResize="1"/>
          </p:cNvSpPr>
          <p:nvPr>
            <p:ph type="sldImg"/>
          </p:nvPr>
        </p:nvSpPr>
        <p:spPr>
          <a:xfrm>
            <a:off x="381000" y="685800"/>
            <a:ext cx="6096000" cy="3429000"/>
          </a:xfrm>
          <a:solidFill>
            <a:srgbClr val="729FCF"/>
          </a:solidFill>
          <a:ln w="25400">
            <a:solidFill>
              <a:srgbClr val="3465A4"/>
            </a:solidFill>
            <a:prstDash val="solid"/>
          </a:ln>
        </p:spPr>
      </p:sp>
      <p:sp>
        <p:nvSpPr>
          <p:cNvPr id="3" name="Google Shape;151;g43313042e3_0_86:notes"/>
          <p:cNvSpPr txBox="1">
            <a:spLocks noGrp="1"/>
          </p:cNvSpPr>
          <p:nvPr>
            <p:ph type="body" sz="quarter" idx="1"/>
          </p:nvPr>
        </p:nvSpPr>
        <p:spPr>
          <a:xfrm>
            <a:off x="685799" y="4343400"/>
            <a:ext cx="5486040" cy="4114440"/>
          </a:xfrm>
        </p:spPr>
        <p:txBody>
          <a:bodyPr wrap="square" lIns="91440" tIns="91440" rIns="91440" bIns="91440" anchor="t">
            <a:noAutofit/>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chorCtr="0">
            <a:noAutofit/>
          </a:bodyPr>
          <a:lstStyle/>
          <a:p>
            <a:pPr lvl="0"/>
            <a:fld id="{2E95FAF0-8D06-4093-92CF-843963A28626}" type="slidenum">
              <a:t>6</a:t>
            </a:fld>
            <a:endParaRPr lang="en-US"/>
          </a:p>
        </p:txBody>
      </p:sp>
      <p:sp>
        <p:nvSpPr>
          <p:cNvPr id="2" name="Google Shape;157;g43313042e3_0_91:notes"/>
          <p:cNvSpPr>
            <a:spLocks noGrp="1" noRot="1" noChangeAspect="1" noResize="1"/>
          </p:cNvSpPr>
          <p:nvPr>
            <p:ph type="sldImg"/>
          </p:nvPr>
        </p:nvSpPr>
        <p:spPr>
          <a:xfrm>
            <a:off x="381000" y="685800"/>
            <a:ext cx="6096000" cy="3429000"/>
          </a:xfrm>
          <a:solidFill>
            <a:srgbClr val="729FCF"/>
          </a:solidFill>
          <a:ln w="25400">
            <a:solidFill>
              <a:srgbClr val="3465A4"/>
            </a:solidFill>
            <a:prstDash val="solid"/>
          </a:ln>
        </p:spPr>
      </p:sp>
      <p:sp>
        <p:nvSpPr>
          <p:cNvPr id="3" name="Google Shape;158;g43313042e3_0_91:notes"/>
          <p:cNvSpPr txBox="1">
            <a:spLocks noGrp="1"/>
          </p:cNvSpPr>
          <p:nvPr>
            <p:ph type="body" sz="quarter" idx="1"/>
          </p:nvPr>
        </p:nvSpPr>
        <p:spPr>
          <a:xfrm>
            <a:off x="685799" y="4343400"/>
            <a:ext cx="5486040" cy="4114440"/>
          </a:xfrm>
        </p:spPr>
        <p:txBody>
          <a:bodyPr wrap="square" lIns="91440" tIns="91440" rIns="91440" bIns="91440" anchor="t">
            <a:noAutofit/>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chorCtr="0">
            <a:noAutofit/>
          </a:bodyPr>
          <a:lstStyle/>
          <a:p>
            <a:pPr lvl="0"/>
            <a:fld id="{4174AA99-FE64-4BCE-B35E-B564279F6757}" type="slidenum">
              <a:t>8</a:t>
            </a:fld>
            <a:endParaRPr lang="en-US"/>
          </a:p>
        </p:txBody>
      </p:sp>
      <p:sp>
        <p:nvSpPr>
          <p:cNvPr id="2" name="Google Shape;176;g43313042e3_0_61:notes"/>
          <p:cNvSpPr>
            <a:spLocks noGrp="1" noRot="1" noChangeAspect="1" noResize="1"/>
          </p:cNvSpPr>
          <p:nvPr>
            <p:ph type="sldImg"/>
          </p:nvPr>
        </p:nvSpPr>
        <p:spPr>
          <a:xfrm>
            <a:off x="381000" y="685800"/>
            <a:ext cx="6096000" cy="3429000"/>
          </a:xfrm>
          <a:solidFill>
            <a:srgbClr val="729FCF"/>
          </a:solidFill>
          <a:ln w="25400">
            <a:solidFill>
              <a:srgbClr val="3465A4"/>
            </a:solidFill>
            <a:prstDash val="solid"/>
          </a:ln>
        </p:spPr>
      </p:sp>
      <p:sp>
        <p:nvSpPr>
          <p:cNvPr id="3" name="Google Shape;177;g43313042e3_0_61:notes"/>
          <p:cNvSpPr txBox="1">
            <a:spLocks noGrp="1"/>
          </p:cNvSpPr>
          <p:nvPr>
            <p:ph type="body" sz="quarter" idx="1"/>
          </p:nvPr>
        </p:nvSpPr>
        <p:spPr>
          <a:xfrm>
            <a:off x="685799" y="4343400"/>
            <a:ext cx="5486040" cy="4114440"/>
          </a:xfrm>
        </p:spPr>
        <p:txBody>
          <a:bodyPr wrap="square" lIns="91440" tIns="91440" rIns="91440" bIns="91440" anchor="t">
            <a:noAutofit/>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chorCtr="0">
            <a:noAutofit/>
          </a:bodyPr>
          <a:lstStyle/>
          <a:p>
            <a:pPr lvl="0"/>
            <a:fld id="{A41B5C6D-D169-440A-B9FD-DEF737DCC842}" type="slidenum">
              <a:t>9</a:t>
            </a:fld>
            <a:endParaRPr lang="en-US"/>
          </a:p>
        </p:txBody>
      </p:sp>
      <p:sp>
        <p:nvSpPr>
          <p:cNvPr id="2" name="Google Shape;182;g433b4af3af_0_4:notes"/>
          <p:cNvSpPr>
            <a:spLocks noGrp="1" noRot="1" noChangeAspect="1" noResize="1"/>
          </p:cNvSpPr>
          <p:nvPr>
            <p:ph type="sldImg"/>
          </p:nvPr>
        </p:nvSpPr>
        <p:spPr>
          <a:xfrm>
            <a:off x="381000" y="685800"/>
            <a:ext cx="6096000" cy="3429000"/>
          </a:xfrm>
          <a:solidFill>
            <a:srgbClr val="729FCF"/>
          </a:solidFill>
          <a:ln w="25400">
            <a:solidFill>
              <a:srgbClr val="3465A4"/>
            </a:solidFill>
            <a:prstDash val="solid"/>
          </a:ln>
        </p:spPr>
      </p:sp>
      <p:sp>
        <p:nvSpPr>
          <p:cNvPr id="3" name="Google Shape;183;g433b4af3af_0_4:notes"/>
          <p:cNvSpPr txBox="1">
            <a:spLocks noGrp="1"/>
          </p:cNvSpPr>
          <p:nvPr>
            <p:ph type="body" sz="quarter" idx="1"/>
          </p:nvPr>
        </p:nvSpPr>
        <p:spPr>
          <a:xfrm>
            <a:off x="685799" y="4343400"/>
            <a:ext cx="5486040" cy="4114440"/>
          </a:xfrm>
        </p:spPr>
        <p:txBody>
          <a:bodyPr wrap="square" lIns="91440" tIns="91440" rIns="91440" bIns="91440" anchor="t">
            <a:noAutofit/>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chorCtr="0">
            <a:noAutofit/>
          </a:bodyPr>
          <a:lstStyle/>
          <a:p>
            <a:pPr lvl="0"/>
            <a:fld id="{940E4925-9846-4E3D-9A2D-778A9E70EB13}" type="slidenum">
              <a:t>10</a:t>
            </a:fld>
            <a:endParaRPr lang="en-US"/>
          </a:p>
        </p:txBody>
      </p:sp>
      <p:sp>
        <p:nvSpPr>
          <p:cNvPr id="2" name="Google Shape;188;g433b4af3af_0_9:notes"/>
          <p:cNvSpPr>
            <a:spLocks noGrp="1" noRot="1" noChangeAspect="1" noResize="1"/>
          </p:cNvSpPr>
          <p:nvPr>
            <p:ph type="sldImg"/>
          </p:nvPr>
        </p:nvSpPr>
        <p:spPr>
          <a:xfrm>
            <a:off x="381000" y="685800"/>
            <a:ext cx="6096000" cy="3429000"/>
          </a:xfrm>
          <a:solidFill>
            <a:srgbClr val="729FCF"/>
          </a:solidFill>
          <a:ln w="25400">
            <a:solidFill>
              <a:srgbClr val="3465A4"/>
            </a:solidFill>
            <a:prstDash val="solid"/>
          </a:ln>
        </p:spPr>
      </p:sp>
      <p:sp>
        <p:nvSpPr>
          <p:cNvPr id="3" name="Google Shape;189;g433b4af3af_0_9:notes"/>
          <p:cNvSpPr txBox="1">
            <a:spLocks noGrp="1"/>
          </p:cNvSpPr>
          <p:nvPr>
            <p:ph type="body" sz="quarter" idx="1"/>
          </p:nvPr>
        </p:nvSpPr>
        <p:spPr>
          <a:xfrm>
            <a:off x="685799" y="4343400"/>
            <a:ext cx="5486040" cy="4114440"/>
          </a:xfrm>
        </p:spPr>
        <p:txBody>
          <a:bodyPr wrap="square" lIns="91440" tIns="91440" rIns="91440" bIns="91440" anchor="t">
            <a:noAutofit/>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chorCtr="0">
            <a:noAutofit/>
          </a:bodyPr>
          <a:lstStyle/>
          <a:p>
            <a:pPr lvl="0"/>
            <a:fld id="{B4BBFB5F-5243-4550-A613-24E53C3DE286}" type="slidenum">
              <a:t>11</a:t>
            </a:fld>
            <a:endParaRPr lang="en-US"/>
          </a:p>
        </p:txBody>
      </p:sp>
      <p:sp>
        <p:nvSpPr>
          <p:cNvPr id="2" name="Google Shape;194;g433b4af3af_0_48:notes"/>
          <p:cNvSpPr>
            <a:spLocks noGrp="1" noRot="1" noChangeAspect="1" noResize="1"/>
          </p:cNvSpPr>
          <p:nvPr>
            <p:ph type="sldImg"/>
          </p:nvPr>
        </p:nvSpPr>
        <p:spPr>
          <a:xfrm>
            <a:off x="381000" y="685800"/>
            <a:ext cx="6096000" cy="3429000"/>
          </a:xfrm>
          <a:solidFill>
            <a:srgbClr val="729FCF"/>
          </a:solidFill>
          <a:ln w="25400">
            <a:solidFill>
              <a:srgbClr val="3465A4"/>
            </a:solidFill>
            <a:prstDash val="solid"/>
          </a:ln>
        </p:spPr>
      </p:sp>
      <p:sp>
        <p:nvSpPr>
          <p:cNvPr id="3" name="Google Shape;195;g433b4af3af_0_48:notes"/>
          <p:cNvSpPr txBox="1">
            <a:spLocks noGrp="1"/>
          </p:cNvSpPr>
          <p:nvPr>
            <p:ph type="body" sz="quarter" idx="1"/>
          </p:nvPr>
        </p:nvSpPr>
        <p:spPr>
          <a:xfrm>
            <a:off x="685799" y="4343400"/>
            <a:ext cx="5486040" cy="4114440"/>
          </a:xfrm>
        </p:spPr>
        <p:txBody>
          <a:bodyPr wrap="square" lIns="91440" tIns="91440" rIns="91440" bIns="91440" anchor="t">
            <a:noAutofit/>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375"/>
            <a:ext cx="6858000" cy="17907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9FD214A-79F9-4F14-931A-42FBA9E1D047}"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C99D87-D441-41E0-B450-52DC6AA901B0}" type="slidenum">
              <a:t>‹#›</a:t>
            </a:fld>
            <a:endParaRPr lang="en-US"/>
          </a:p>
        </p:txBody>
      </p:sp>
    </p:spTree>
    <p:extLst>
      <p:ext uri="{BB962C8B-B14F-4D97-AF65-F5344CB8AC3E}">
        <p14:creationId xmlns:p14="http://schemas.microsoft.com/office/powerpoint/2010/main" val="5143280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FD214A-79F9-4F14-931A-42FBA9E1D047}"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66476D-1D88-4A01-BA1F-E5716B0B39B1}" type="slidenum">
              <a:t>‹#›</a:t>
            </a:fld>
            <a:endParaRPr lang="en-US"/>
          </a:p>
        </p:txBody>
      </p:sp>
    </p:spTree>
    <p:extLst>
      <p:ext uri="{BB962C8B-B14F-4D97-AF65-F5344CB8AC3E}">
        <p14:creationId xmlns:p14="http://schemas.microsoft.com/office/powerpoint/2010/main" val="40711158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4638"/>
            <a:ext cx="1971675" cy="43576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274638"/>
            <a:ext cx="5762625" cy="435768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FD214A-79F9-4F14-931A-42FBA9E1D047}"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58566E-E99F-43FC-B9BE-AE651B0E548E}" type="slidenum">
              <a:t>‹#›</a:t>
            </a:fld>
            <a:endParaRPr lang="en-US"/>
          </a:p>
        </p:txBody>
      </p:sp>
    </p:spTree>
    <p:extLst>
      <p:ext uri="{BB962C8B-B14F-4D97-AF65-F5344CB8AC3E}">
        <p14:creationId xmlns:p14="http://schemas.microsoft.com/office/powerpoint/2010/main" val="38689014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375"/>
            <a:ext cx="6858000" cy="17907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C65792A-BC7A-48FB-9A90-5C947F171759}"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268C3C-9363-420E-BBFB-2906E7FA7F6A}" type="slidenum">
              <a:t>‹#›</a:t>
            </a:fld>
            <a:endParaRPr lang="en-US"/>
          </a:p>
        </p:txBody>
      </p:sp>
    </p:spTree>
    <p:extLst>
      <p:ext uri="{BB962C8B-B14F-4D97-AF65-F5344CB8AC3E}">
        <p14:creationId xmlns:p14="http://schemas.microsoft.com/office/powerpoint/2010/main" val="38092246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65792A-BC7A-48FB-9A90-5C947F171759}"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078D4B-2F2B-4C3C-8071-60A0B1FD6B63}" type="slidenum">
              <a:t>‹#›</a:t>
            </a:fld>
            <a:endParaRPr lang="en-US"/>
          </a:p>
        </p:txBody>
      </p:sp>
    </p:spTree>
    <p:extLst>
      <p:ext uri="{BB962C8B-B14F-4D97-AF65-F5344CB8AC3E}">
        <p14:creationId xmlns:p14="http://schemas.microsoft.com/office/powerpoint/2010/main" val="30600904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700"/>
            <a:ext cx="7886700" cy="2139950"/>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C65792A-BC7A-48FB-9A90-5C947F171759}"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20B818-FD03-4035-A717-8D069EFB9E3C}" type="slidenum">
              <a:t>‹#›</a:t>
            </a:fld>
            <a:endParaRPr lang="en-US"/>
          </a:p>
        </p:txBody>
      </p:sp>
    </p:spTree>
    <p:extLst>
      <p:ext uri="{BB962C8B-B14F-4D97-AF65-F5344CB8AC3E}">
        <p14:creationId xmlns:p14="http://schemas.microsoft.com/office/powerpoint/2010/main" val="14969795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370013"/>
            <a:ext cx="3867150" cy="326231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0013"/>
            <a:ext cx="3867150" cy="326231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C65792A-BC7A-48FB-9A90-5C947F171759}" type="datetimeFigureOut">
              <a:rPr lang="en-US" smtClean="0"/>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49B673-EBCD-4119-9595-E1EA43619BBC}" type="slidenum">
              <a:t>‹#›</a:t>
            </a:fld>
            <a:endParaRPr lang="en-US"/>
          </a:p>
        </p:txBody>
      </p:sp>
    </p:spTree>
    <p:extLst>
      <p:ext uri="{BB962C8B-B14F-4D97-AF65-F5344CB8AC3E}">
        <p14:creationId xmlns:p14="http://schemas.microsoft.com/office/powerpoint/2010/main" val="21368384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274638"/>
            <a:ext cx="7886700" cy="993775"/>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1879600"/>
            <a:ext cx="3868737" cy="276225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1879600"/>
            <a:ext cx="3887788" cy="276225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C65792A-BC7A-48FB-9A90-5C947F171759}" type="datetimeFigureOut">
              <a:rPr lang="en-US" smtClean="0"/>
              <a:t>10/9/2018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40764F-E388-444C-AD3D-B76D38C30BD3}" type="slidenum">
              <a:t>‹#›</a:t>
            </a:fld>
            <a:endParaRPr lang="en-US"/>
          </a:p>
        </p:txBody>
      </p:sp>
    </p:spTree>
    <p:extLst>
      <p:ext uri="{BB962C8B-B14F-4D97-AF65-F5344CB8AC3E}">
        <p14:creationId xmlns:p14="http://schemas.microsoft.com/office/powerpoint/2010/main" val="33610911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C65792A-BC7A-48FB-9A90-5C947F171759}" type="datetimeFigureOut">
              <a:rPr lang="en-US" smtClean="0"/>
              <a:t>10/9/2018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6505ED-A53C-4166-B1BB-CCD67578A9C0}" type="slidenum">
              <a:t>‹#›</a:t>
            </a:fld>
            <a:endParaRPr lang="en-US"/>
          </a:p>
        </p:txBody>
      </p:sp>
    </p:spTree>
    <p:extLst>
      <p:ext uri="{BB962C8B-B14F-4D97-AF65-F5344CB8AC3E}">
        <p14:creationId xmlns:p14="http://schemas.microsoft.com/office/powerpoint/2010/main" val="12624501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65792A-BC7A-48FB-9A90-5C947F171759}" type="datetimeFigureOut">
              <a:rPr lang="en-US" smtClean="0"/>
              <a:t>10/9/2018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FEF4B1A-E94D-4DFA-A3F8-A6B781DF479E}" type="slidenum">
              <a:t>‹#›</a:t>
            </a:fld>
            <a:endParaRPr lang="en-US"/>
          </a:p>
        </p:txBody>
      </p:sp>
    </p:spTree>
    <p:extLst>
      <p:ext uri="{BB962C8B-B14F-4D97-AF65-F5344CB8AC3E}">
        <p14:creationId xmlns:p14="http://schemas.microsoft.com/office/powerpoint/2010/main" val="32000771"/>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342900"/>
            <a:ext cx="2949575" cy="120015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C65792A-BC7A-48FB-9A90-5C947F171759}" type="datetimeFigureOut">
              <a:rPr lang="en-US" smtClean="0"/>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5BDF98-F5C5-48F5-92DC-8E230DAD4DAC}" type="slidenum">
              <a:t>‹#›</a:t>
            </a:fld>
            <a:endParaRPr lang="en-US"/>
          </a:p>
        </p:txBody>
      </p:sp>
    </p:spTree>
    <p:extLst>
      <p:ext uri="{BB962C8B-B14F-4D97-AF65-F5344CB8AC3E}">
        <p14:creationId xmlns:p14="http://schemas.microsoft.com/office/powerpoint/2010/main" val="3916878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FD214A-79F9-4F14-931A-42FBA9E1D047}"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D4B8B8-BFA3-4BCC-9E79-17BFB8067C03}" type="slidenum">
              <a:t>‹#›</a:t>
            </a:fld>
            <a:endParaRPr lang="en-US"/>
          </a:p>
        </p:txBody>
      </p:sp>
    </p:spTree>
    <p:extLst>
      <p:ext uri="{BB962C8B-B14F-4D97-AF65-F5344CB8AC3E}">
        <p14:creationId xmlns:p14="http://schemas.microsoft.com/office/powerpoint/2010/main" val="23422013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342900"/>
            <a:ext cx="2949575" cy="120015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C65792A-BC7A-48FB-9A90-5C947F171759}" type="datetimeFigureOut">
              <a:rPr lang="en-US" smtClean="0"/>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9C45EA-9162-4F04-95BF-167B21BA48A8}" type="slidenum">
              <a:t>‹#›</a:t>
            </a:fld>
            <a:endParaRPr lang="en-US"/>
          </a:p>
        </p:txBody>
      </p:sp>
    </p:spTree>
    <p:extLst>
      <p:ext uri="{BB962C8B-B14F-4D97-AF65-F5344CB8AC3E}">
        <p14:creationId xmlns:p14="http://schemas.microsoft.com/office/powerpoint/2010/main" val="34849290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65792A-BC7A-48FB-9A90-5C947F171759}"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7536A0-67EB-4CF5-ABC4-6CA22C865121}" type="slidenum">
              <a:t>‹#›</a:t>
            </a:fld>
            <a:endParaRPr lang="en-US"/>
          </a:p>
        </p:txBody>
      </p:sp>
    </p:spTree>
    <p:extLst>
      <p:ext uri="{BB962C8B-B14F-4D97-AF65-F5344CB8AC3E}">
        <p14:creationId xmlns:p14="http://schemas.microsoft.com/office/powerpoint/2010/main" val="26684499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4638"/>
            <a:ext cx="1971675" cy="43576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274638"/>
            <a:ext cx="5762625" cy="435768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65792A-BC7A-48FB-9A90-5C947F171759}"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0B951A-0FBD-4CAC-8E21-67992E87CA58}" type="slidenum">
              <a:t>‹#›</a:t>
            </a:fld>
            <a:endParaRPr lang="en-US"/>
          </a:p>
        </p:txBody>
      </p:sp>
    </p:spTree>
    <p:extLst>
      <p:ext uri="{BB962C8B-B14F-4D97-AF65-F5344CB8AC3E}">
        <p14:creationId xmlns:p14="http://schemas.microsoft.com/office/powerpoint/2010/main" val="6359700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700"/>
            <a:ext cx="7886700" cy="2139950"/>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9FD214A-79F9-4F14-931A-42FBA9E1D047}"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D9AE43-9553-421E-B892-2716FC1153B1}" type="slidenum">
              <a:t>‹#›</a:t>
            </a:fld>
            <a:endParaRPr lang="en-US"/>
          </a:p>
        </p:txBody>
      </p:sp>
    </p:spTree>
    <p:extLst>
      <p:ext uri="{BB962C8B-B14F-4D97-AF65-F5344CB8AC3E}">
        <p14:creationId xmlns:p14="http://schemas.microsoft.com/office/powerpoint/2010/main" val="3318855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370013"/>
            <a:ext cx="3867150" cy="326231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0013"/>
            <a:ext cx="3867150" cy="326231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9FD214A-79F9-4F14-931A-42FBA9E1D047}" type="datetimeFigureOut">
              <a:rPr lang="en-US" smtClean="0"/>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0065EB-D092-42BE-BC07-7BF9F1B850DC}" type="slidenum">
              <a:t>‹#›</a:t>
            </a:fld>
            <a:endParaRPr lang="en-US"/>
          </a:p>
        </p:txBody>
      </p:sp>
    </p:spTree>
    <p:extLst>
      <p:ext uri="{BB962C8B-B14F-4D97-AF65-F5344CB8AC3E}">
        <p14:creationId xmlns:p14="http://schemas.microsoft.com/office/powerpoint/2010/main" val="862803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274638"/>
            <a:ext cx="7886700" cy="993775"/>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1879600"/>
            <a:ext cx="3868737" cy="276225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1879600"/>
            <a:ext cx="3887788" cy="276225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9FD214A-79F9-4F14-931A-42FBA9E1D047}" type="datetimeFigureOut">
              <a:rPr lang="en-US" smtClean="0"/>
              <a:t>10/9/2018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E8737D-CEFE-4D5D-86DA-2D83BBA70A5B}" type="slidenum">
              <a:t>‹#›</a:t>
            </a:fld>
            <a:endParaRPr lang="en-US"/>
          </a:p>
        </p:txBody>
      </p:sp>
    </p:spTree>
    <p:extLst>
      <p:ext uri="{BB962C8B-B14F-4D97-AF65-F5344CB8AC3E}">
        <p14:creationId xmlns:p14="http://schemas.microsoft.com/office/powerpoint/2010/main" val="3337490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9FD214A-79F9-4F14-931A-42FBA9E1D047}" type="datetimeFigureOut">
              <a:rPr lang="en-US" smtClean="0"/>
              <a:t>10/9/2018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23FC54-CE87-4B94-8D33-48CDFABD43C5}" type="slidenum">
              <a:t>‹#›</a:t>
            </a:fld>
            <a:endParaRPr lang="en-US"/>
          </a:p>
        </p:txBody>
      </p:sp>
    </p:spTree>
    <p:extLst>
      <p:ext uri="{BB962C8B-B14F-4D97-AF65-F5344CB8AC3E}">
        <p14:creationId xmlns:p14="http://schemas.microsoft.com/office/powerpoint/2010/main" val="1983712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FD214A-79F9-4F14-931A-42FBA9E1D047}" type="datetimeFigureOut">
              <a:rPr lang="en-US" smtClean="0"/>
              <a:t>10/9/2018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85DC51-BE0F-4091-A62F-97C243239429}" type="slidenum">
              <a:t>‹#›</a:t>
            </a:fld>
            <a:endParaRPr lang="en-US"/>
          </a:p>
        </p:txBody>
      </p:sp>
    </p:spTree>
    <p:extLst>
      <p:ext uri="{BB962C8B-B14F-4D97-AF65-F5344CB8AC3E}">
        <p14:creationId xmlns:p14="http://schemas.microsoft.com/office/powerpoint/2010/main" val="1094919791"/>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342900"/>
            <a:ext cx="2949575" cy="120015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9FD214A-79F9-4F14-931A-42FBA9E1D047}" type="datetimeFigureOut">
              <a:rPr lang="en-US" smtClean="0"/>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6AC1AF-70CC-4936-8F36-1EB40E1F92B4}" type="slidenum">
              <a:t>‹#›</a:t>
            </a:fld>
            <a:endParaRPr lang="en-US"/>
          </a:p>
        </p:txBody>
      </p:sp>
    </p:spTree>
    <p:extLst>
      <p:ext uri="{BB962C8B-B14F-4D97-AF65-F5344CB8AC3E}">
        <p14:creationId xmlns:p14="http://schemas.microsoft.com/office/powerpoint/2010/main" val="21552101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342900"/>
            <a:ext cx="2949575" cy="120015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9FD214A-79F9-4F14-931A-42FBA9E1D047}" type="datetimeFigureOut">
              <a:rPr lang="en-US" smtClean="0"/>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8D0427-CC24-4287-B1D2-250B3A0170AF}" type="slidenum">
              <a:t>‹#›</a:t>
            </a:fld>
            <a:endParaRPr lang="en-US"/>
          </a:p>
        </p:txBody>
      </p:sp>
    </p:spTree>
    <p:extLst>
      <p:ext uri="{BB962C8B-B14F-4D97-AF65-F5344CB8AC3E}">
        <p14:creationId xmlns:p14="http://schemas.microsoft.com/office/powerpoint/2010/main" val="4343486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39FD214A-79F9-4F14-931A-42FBA9E1D047}" type="datetimeFigureOut">
              <a:rPr lang="en-US" smtClean="0"/>
              <a:t>10/9/2018</a:t>
            </a:fld>
            <a:endParaRPr lang="en-US"/>
          </a:p>
        </p:txBody>
      </p:sp>
      <p:sp>
        <p:nvSpPr>
          <p:cNvPr id="5" name="Footer Placeholder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5B21B696-DBF8-45EB-A457-08700C64B2EA}" type="slidenum">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5C65792A-BC7A-48FB-9A90-5C947F171759}" type="datetimeFigureOut">
              <a:rPr lang="en-US" smtClean="0"/>
              <a:t>10/9/2018</a:t>
            </a:fld>
            <a:endParaRPr lang="en-US"/>
          </a:p>
        </p:txBody>
      </p:sp>
      <p:sp>
        <p:nvSpPr>
          <p:cNvPr id="5" name="Footer Placeholder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D3334CBE-4E99-482D-B077-F13ED473A935}" type="slidenum">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s://phet.colorado.edu/sims/html/energy-skate-park-basics/latest/energy-skate-park-basics_en.html"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plus.allinlearning.com/presentation/slideshowview/e645c0ad0b7550c4645d6f825c810255"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phet.colorado.edu/sims/html/energy-skate-park-basics/latest/energy-skate-park-basics_en.html"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phet.colorado.edu/sims/html/energy-skate-park-basics/latest/energy-skate-park-basics_en.html"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name="Oct. 9, 2018 Daily Agenda &#10;Potential / Kinetic Energy">
    <p:spTree>
      <p:nvGrpSpPr>
        <p:cNvPr id="1" name=""/>
        <p:cNvGrpSpPr/>
        <p:nvPr/>
      </p:nvGrpSpPr>
      <p:grpSpPr>
        <a:xfrm>
          <a:off x="0" y="0"/>
          <a:ext cx="0" cy="0"/>
          <a:chOff x="0" y="0"/>
          <a:chExt cx="0" cy="0"/>
        </a:xfrm>
      </p:grpSpPr>
      <p:sp>
        <p:nvSpPr>
          <p:cNvPr id="2" name="Google Shape;128;p13"/>
          <p:cNvSpPr txBox="1">
            <a:spLocks noGrp="1"/>
          </p:cNvSpPr>
          <p:nvPr>
            <p:ph type="title" idx="4294967295"/>
          </p:nvPr>
        </p:nvSpPr>
        <p:spPr>
          <a:xfrm>
            <a:off x="819000" y="845639"/>
            <a:ext cx="7505280" cy="954359"/>
          </a:xfrm>
          <a:noFill/>
          <a:ln>
            <a:noFill/>
          </a:ln>
        </p:spPr>
        <p:txBody>
          <a:bodyPr wrap="square" tIns="91440" bIns="91440" anchor="t">
            <a:noAutofit/>
          </a:bodyPr>
          <a:lstStyle/>
          <a:p>
            <a:pPr lvl="0" algn="ctr" hangingPunct="0">
              <a:lnSpc>
                <a:spcPct val="100000"/>
              </a:lnSpc>
              <a:spcBef>
                <a:spcPts val="0"/>
              </a:spcBef>
              <a:tabLst>
                <a:tab pos="0" algn="l"/>
              </a:tabLst>
            </a:pPr>
            <a:r>
              <a:rPr lang="en-US" sz="3000">
                <a:solidFill>
                  <a:srgbClr val="AF7B51"/>
                </a:solidFill>
                <a:highlight>
                  <a:scrgbClr r="0" g="0" b="0">
                    <a:alpha val="0"/>
                  </a:scrgbClr>
                </a:highlight>
                <a:latin typeface="Nunito"/>
              </a:rPr>
              <a:t>Oct. 9, 2018 Daily Agenda </a:t>
            </a:r>
            <a:br>
              <a:rPr lang="en-US" sz="3000">
                <a:solidFill>
                  <a:srgbClr val="AF7B51"/>
                </a:solidFill>
                <a:highlight>
                  <a:scrgbClr r="0" g="0" b="0">
                    <a:alpha val="0"/>
                  </a:scrgbClr>
                </a:highlight>
                <a:latin typeface="Nunito"/>
              </a:rPr>
            </a:br>
            <a:r>
              <a:rPr lang="en-US" sz="3000">
                <a:solidFill>
                  <a:srgbClr val="AF7B51"/>
                </a:solidFill>
                <a:highlight>
                  <a:scrgbClr r="0" g="0" b="0">
                    <a:alpha val="0"/>
                  </a:scrgbClr>
                </a:highlight>
                <a:latin typeface="Nunito"/>
              </a:rPr>
              <a:t>Potential / Kinetic Energy</a:t>
            </a:r>
          </a:p>
        </p:txBody>
      </p:sp>
      <p:sp>
        <p:nvSpPr>
          <p:cNvPr id="3" name="Google Shape;129;p13"/>
          <p:cNvSpPr txBox="1">
            <a:spLocks noGrp="1"/>
          </p:cNvSpPr>
          <p:nvPr>
            <p:ph type="body" idx="4294967295"/>
          </p:nvPr>
        </p:nvSpPr>
        <p:spPr>
          <a:xfrm>
            <a:off x="819000" y="2066760"/>
            <a:ext cx="7505280" cy="2447640"/>
          </a:xfrm>
          <a:noFill/>
          <a:ln>
            <a:noFill/>
          </a:ln>
        </p:spPr>
        <p:txBody>
          <a:bodyPr wrap="square" tIns="91440" bIns="91440" anchor="t">
            <a:noAutofit/>
          </a:bodyPr>
          <a:lstStyle/>
          <a:p>
            <a:pPr marL="0" lvl="0" indent="0" algn="ctr" hangingPunct="0">
              <a:lnSpc>
                <a:spcPct val="100000"/>
              </a:lnSpc>
              <a:spcBef>
                <a:spcPts val="0"/>
              </a:spcBef>
              <a:buNone/>
              <a:tabLst>
                <a:tab pos="0" algn="l"/>
              </a:tabLst>
            </a:pPr>
            <a:r>
              <a:rPr lang="en-US" sz="2400">
                <a:solidFill>
                  <a:srgbClr val="233A44"/>
                </a:solidFill>
                <a:highlight>
                  <a:scrgbClr r="0" g="0" b="0">
                    <a:alpha val="0"/>
                  </a:scrgbClr>
                </a:highlight>
                <a:latin typeface="Calibri"/>
                <a:cs typeface="Calibri"/>
              </a:rPr>
              <a:t>Written by Katherine Pease</a:t>
            </a:r>
          </a:p>
          <a:p>
            <a:pPr marL="0" lvl="0" indent="0" algn="ctr" hangingPunct="0">
              <a:lnSpc>
                <a:spcPct val="100000"/>
              </a:lnSpc>
              <a:spcBef>
                <a:spcPts val="1599"/>
              </a:spcBef>
              <a:spcAft>
                <a:spcPts val="1599"/>
              </a:spcAft>
              <a:buNone/>
              <a:tabLst>
                <a:tab pos="0" algn="l"/>
              </a:tabLst>
            </a:pPr>
            <a:r>
              <a:rPr lang="en-US" sz="2400">
                <a:solidFill>
                  <a:srgbClr val="233A44"/>
                </a:solidFill>
                <a:highlight>
                  <a:scrgbClr r="0" g="0" b="0">
                    <a:alpha val="0"/>
                  </a:scrgbClr>
                </a:highlight>
                <a:latin typeface="Calibri"/>
                <a:cs typeface="Calibri"/>
              </a:rPr>
              <a:t>For 6th Grade Science at Lyles Middle School</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name="Directions for Skate Park Simulation:">
    <p:spTree>
      <p:nvGrpSpPr>
        <p:cNvPr id="1" name=""/>
        <p:cNvGrpSpPr/>
        <p:nvPr/>
      </p:nvGrpSpPr>
      <p:grpSpPr>
        <a:xfrm>
          <a:off x="0" y="0"/>
          <a:ext cx="0" cy="0"/>
          <a:chOff x="0" y="0"/>
          <a:chExt cx="0" cy="0"/>
        </a:xfrm>
      </p:grpSpPr>
      <p:sp>
        <p:nvSpPr>
          <p:cNvPr id="2" name="Google Shape;191;p22"/>
          <p:cNvSpPr txBox="1">
            <a:spLocks noGrp="1"/>
          </p:cNvSpPr>
          <p:nvPr>
            <p:ph type="title" idx="4294967295"/>
          </p:nvPr>
        </p:nvSpPr>
        <p:spPr>
          <a:xfrm>
            <a:off x="819000" y="155160"/>
            <a:ext cx="7505280" cy="572760"/>
          </a:xfrm>
          <a:noFill/>
          <a:ln>
            <a:noFill/>
          </a:ln>
        </p:spPr>
        <p:txBody>
          <a:bodyPr wrap="square" tIns="91440" bIns="91440" anchor="t">
            <a:noAutofit/>
          </a:bodyPr>
          <a:lstStyle/>
          <a:p>
            <a:pPr lvl="0" hangingPunct="0">
              <a:lnSpc>
                <a:spcPct val="100000"/>
              </a:lnSpc>
              <a:spcBef>
                <a:spcPts val="0"/>
              </a:spcBef>
              <a:tabLst>
                <a:tab pos="0" algn="l"/>
              </a:tabLst>
            </a:pPr>
            <a:r>
              <a:rPr lang="en-US" sz="3000">
                <a:solidFill>
                  <a:srgbClr val="AF7B51"/>
                </a:solidFill>
                <a:highlight>
                  <a:scrgbClr r="0" g="0" b="0">
                    <a:alpha val="0"/>
                  </a:scrgbClr>
                </a:highlight>
                <a:latin typeface="Nunito"/>
              </a:rPr>
              <a:t>Directions for Skate Park Simulation:</a:t>
            </a:r>
          </a:p>
        </p:txBody>
      </p:sp>
      <p:sp>
        <p:nvSpPr>
          <p:cNvPr id="3" name="Google Shape;192;p22"/>
          <p:cNvSpPr txBox="1">
            <a:spLocks noGrp="1"/>
          </p:cNvSpPr>
          <p:nvPr>
            <p:ph type="body" idx="4294967295"/>
          </p:nvPr>
        </p:nvSpPr>
        <p:spPr>
          <a:xfrm>
            <a:off x="293400" y="728280"/>
            <a:ext cx="8623440" cy="3710520"/>
          </a:xfrm>
          <a:noFill/>
          <a:ln>
            <a:noFill/>
          </a:ln>
        </p:spPr>
        <p:txBody>
          <a:bodyPr wrap="square" tIns="91440" bIns="91440" anchor="t">
            <a:noAutofit/>
          </a:bodyPr>
          <a:lstStyle/>
          <a:p>
            <a:pPr marL="0" lvl="0" indent="0" hangingPunct="0">
              <a:lnSpc>
                <a:spcPct val="100000"/>
              </a:lnSpc>
              <a:spcBef>
                <a:spcPts val="0"/>
              </a:spcBef>
              <a:buClr>
                <a:srgbClr val="233A44"/>
              </a:buClr>
              <a:buSzPct val="100000"/>
              <a:buAutoNum type="arabicPeriod"/>
            </a:pPr>
            <a:r>
              <a:rPr lang="en-US" sz="1400">
                <a:solidFill>
                  <a:srgbClr val="233A44"/>
                </a:solidFill>
                <a:highlight>
                  <a:scrgbClr r="0" g="0" b="0">
                    <a:alpha val="0"/>
                  </a:scrgbClr>
                </a:highlight>
                <a:latin typeface="Calibri"/>
                <a:cs typeface="Calibri"/>
              </a:rPr>
              <a:t>Login to website:  </a:t>
            </a:r>
            <a:r>
              <a:rPr lang="en-US" sz="1400" u="sng">
                <a:solidFill>
                  <a:srgbClr val="3D4594"/>
                </a:solidFill>
                <a:highlight>
                  <a:scrgbClr r="0" g="0" b="0">
                    <a:alpha val="0"/>
                  </a:scrgbClr>
                </a:highlight>
                <a:latin typeface="Calibri"/>
                <a:cs typeface="Calibri"/>
                <a:hlinkClick r:id="rId3"/>
              </a:rPr>
              <a:t>https://phet.colorado.edu/sims/html/energy-skate-park-basics/latest/energy-skate-park-basics_en.html</a:t>
            </a:r>
          </a:p>
          <a:p>
            <a:pPr marL="0" lvl="0" indent="0" hangingPunct="0">
              <a:lnSpc>
                <a:spcPct val="100000"/>
              </a:lnSpc>
              <a:spcBef>
                <a:spcPts val="0"/>
              </a:spcBef>
              <a:buClr>
                <a:srgbClr val="233A44"/>
              </a:buClr>
              <a:buSzPct val="100000"/>
              <a:buAutoNum type="arabicPeriod"/>
            </a:pPr>
            <a:r>
              <a:rPr lang="en-US" sz="1400">
                <a:solidFill>
                  <a:srgbClr val="233A44"/>
                </a:solidFill>
                <a:highlight>
                  <a:scrgbClr r="0" g="0" b="0">
                    <a:alpha val="0"/>
                  </a:scrgbClr>
                </a:highlight>
                <a:latin typeface="Calibri"/>
                <a:cs typeface="Calibri"/>
              </a:rPr>
              <a:t>Click on Intro</a:t>
            </a:r>
          </a:p>
          <a:p>
            <a:pPr marL="0" lvl="0" indent="0" hangingPunct="0">
              <a:lnSpc>
                <a:spcPct val="100000"/>
              </a:lnSpc>
              <a:spcBef>
                <a:spcPts val="0"/>
              </a:spcBef>
              <a:buClr>
                <a:srgbClr val="233A44"/>
              </a:buClr>
              <a:buSzPct val="100000"/>
              <a:buAutoNum type="arabicPeriod"/>
            </a:pPr>
            <a:r>
              <a:rPr lang="en-US" sz="1400">
                <a:solidFill>
                  <a:srgbClr val="233A44"/>
                </a:solidFill>
                <a:highlight>
                  <a:scrgbClr r="0" g="0" b="0">
                    <a:alpha val="0"/>
                  </a:scrgbClr>
                </a:highlight>
                <a:latin typeface="Calibri"/>
                <a:cs typeface="Calibri"/>
              </a:rPr>
              <a:t>Place your Skater at the top of the half pipe ramp, click the Play arrow and record what happens..</a:t>
            </a:r>
          </a:p>
          <a:p>
            <a:pPr marL="0" lvl="0" indent="0" hangingPunct="0">
              <a:lnSpc>
                <a:spcPct val="100000"/>
              </a:lnSpc>
              <a:spcBef>
                <a:spcPts val="1599"/>
              </a:spcBef>
              <a:buNone/>
              <a:tabLst>
                <a:tab pos="0" algn="l"/>
              </a:tabLst>
            </a:pPr>
            <a:endParaRPr lang="en-US" sz="1400">
              <a:solidFill>
                <a:srgbClr val="233A44"/>
              </a:solidFill>
              <a:highlight>
                <a:scrgbClr r="0" g="0" b="0">
                  <a:alpha val="0"/>
                </a:scrgbClr>
              </a:highlight>
              <a:latin typeface="Calibri"/>
              <a:cs typeface="Calibri"/>
            </a:endParaRPr>
          </a:p>
          <a:p>
            <a:pPr marL="0" lvl="0" indent="0" hangingPunct="0">
              <a:lnSpc>
                <a:spcPct val="100000"/>
              </a:lnSpc>
              <a:spcBef>
                <a:spcPts val="1599"/>
              </a:spcBef>
              <a:buNone/>
              <a:tabLst>
                <a:tab pos="0" algn="l"/>
              </a:tabLst>
            </a:pPr>
            <a:endParaRPr lang="en-US" sz="1400">
              <a:solidFill>
                <a:srgbClr val="233A44"/>
              </a:solidFill>
              <a:highlight>
                <a:scrgbClr r="0" g="0" b="0">
                  <a:alpha val="0"/>
                </a:scrgbClr>
              </a:highlight>
              <a:latin typeface="Calibri"/>
              <a:cs typeface="Calibri"/>
            </a:endParaRPr>
          </a:p>
          <a:p>
            <a:pPr marL="0" lvl="0" indent="0" hangingPunct="0">
              <a:lnSpc>
                <a:spcPct val="100000"/>
              </a:lnSpc>
              <a:spcBef>
                <a:spcPts val="1599"/>
              </a:spcBef>
              <a:buNone/>
              <a:tabLst>
                <a:tab pos="0" algn="l"/>
              </a:tabLst>
            </a:pPr>
            <a:r>
              <a:rPr lang="en-US" sz="1400">
                <a:solidFill>
                  <a:srgbClr val="233A44"/>
                </a:solidFill>
                <a:highlight>
                  <a:scrgbClr r="0" g="0" b="0">
                    <a:alpha val="0"/>
                  </a:scrgbClr>
                </a:highlight>
                <a:latin typeface="Calibri"/>
                <a:cs typeface="Calibri"/>
              </a:rPr>
              <a:t>   4.  Click on the Bar Graph in the upper right corner</a:t>
            </a:r>
          </a:p>
          <a:p>
            <a:pPr marL="0" lvl="0" indent="0" hangingPunct="0">
              <a:lnSpc>
                <a:spcPct val="100000"/>
              </a:lnSpc>
              <a:spcBef>
                <a:spcPts val="1599"/>
              </a:spcBef>
              <a:buNone/>
              <a:tabLst>
                <a:tab pos="0" algn="l"/>
              </a:tabLst>
            </a:pPr>
            <a:r>
              <a:rPr lang="en-US" sz="1400">
                <a:solidFill>
                  <a:srgbClr val="233A44"/>
                </a:solidFill>
                <a:highlight>
                  <a:scrgbClr r="0" g="0" b="0">
                    <a:alpha val="0"/>
                  </a:scrgbClr>
                </a:highlight>
                <a:latin typeface="Calibri"/>
                <a:cs typeface="Calibri"/>
              </a:rPr>
              <a:t>   5. Repeat #3 , record how the bar graph changes as the skater goes up and down the ramp.</a:t>
            </a:r>
          </a:p>
          <a:p>
            <a:pPr marL="0" lvl="0" indent="0" hangingPunct="0">
              <a:lnSpc>
                <a:spcPct val="100000"/>
              </a:lnSpc>
              <a:spcBef>
                <a:spcPts val="1599"/>
              </a:spcBef>
              <a:buNone/>
              <a:tabLst>
                <a:tab pos="0" algn="l"/>
              </a:tabLst>
            </a:pPr>
            <a:endParaRPr lang="en-US" sz="1400">
              <a:solidFill>
                <a:srgbClr val="233A44"/>
              </a:solidFill>
              <a:highlight>
                <a:scrgbClr r="0" g="0" b="0">
                  <a:alpha val="0"/>
                </a:scrgbClr>
              </a:highlight>
              <a:latin typeface="Calibri"/>
              <a:cs typeface="Calibri"/>
            </a:endParaRPr>
          </a:p>
          <a:p>
            <a:pPr marL="0" lvl="0" indent="0" hangingPunct="0">
              <a:lnSpc>
                <a:spcPct val="100000"/>
              </a:lnSpc>
              <a:spcBef>
                <a:spcPts val="1599"/>
              </a:spcBef>
              <a:buNone/>
              <a:tabLst>
                <a:tab pos="0" algn="l"/>
              </a:tabLst>
            </a:pPr>
            <a:endParaRPr lang="en-US" sz="1400">
              <a:solidFill>
                <a:srgbClr val="233A44"/>
              </a:solidFill>
              <a:highlight>
                <a:scrgbClr r="0" g="0" b="0">
                  <a:alpha val="0"/>
                </a:scrgbClr>
              </a:highlight>
              <a:latin typeface="Calibri"/>
              <a:cs typeface="Calibri"/>
            </a:endParaRPr>
          </a:p>
          <a:p>
            <a:pPr marL="0" lvl="0" indent="0" hangingPunct="0">
              <a:lnSpc>
                <a:spcPct val="100000"/>
              </a:lnSpc>
              <a:spcBef>
                <a:spcPts val="1599"/>
              </a:spcBef>
              <a:spcAft>
                <a:spcPts val="1599"/>
              </a:spcAft>
              <a:buNone/>
              <a:tabLst>
                <a:tab pos="0" algn="l"/>
              </a:tabLst>
            </a:pPr>
            <a:r>
              <a:rPr lang="en-US" sz="1400">
                <a:solidFill>
                  <a:srgbClr val="233A44"/>
                </a:solidFill>
                <a:highlight>
                  <a:scrgbClr r="0" g="0" b="0">
                    <a:alpha val="0"/>
                  </a:scrgbClr>
                </a:highlight>
                <a:latin typeface="Calibri"/>
                <a:cs typeface="Calibri"/>
              </a:rPr>
              <a:t>   6.</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name="page11">
    <p:spTree>
      <p:nvGrpSpPr>
        <p:cNvPr id="1" name=""/>
        <p:cNvGrpSpPr/>
        <p:nvPr/>
      </p:nvGrpSpPr>
      <p:grpSpPr>
        <a:xfrm>
          <a:off x="0" y="0"/>
          <a:ext cx="0" cy="0"/>
          <a:chOff x="0" y="0"/>
          <a:chExt cx="0" cy="0"/>
        </a:xfrm>
      </p:grpSpPr>
      <p:sp>
        <p:nvSpPr>
          <p:cNvPr id="2" name="Google Shape;197;p23"/>
          <p:cNvSpPr txBox="1">
            <a:spLocks noGrp="1"/>
          </p:cNvSpPr>
          <p:nvPr>
            <p:ph type="title" idx="4294967295"/>
          </p:nvPr>
        </p:nvSpPr>
        <p:spPr>
          <a:xfrm>
            <a:off x="236880" y="204480"/>
            <a:ext cx="8697600" cy="1595520"/>
          </a:xfrm>
          <a:noFill/>
          <a:ln>
            <a:noFill/>
          </a:ln>
        </p:spPr>
        <p:txBody>
          <a:bodyPr wrap="square" tIns="91440" bIns="91440" anchor="t">
            <a:noAutofit/>
          </a:bodyPr>
          <a:lstStyle/>
          <a:p>
            <a:pPr lvl="0" algn="ctr" hangingPunct="0">
              <a:lnSpc>
                <a:spcPct val="100000"/>
              </a:lnSpc>
              <a:spcBef>
                <a:spcPts val="0"/>
              </a:spcBef>
              <a:tabLst>
                <a:tab pos="0" algn="l"/>
              </a:tabLst>
            </a:pPr>
            <a:r>
              <a:rPr lang="en-US" sz="2000">
                <a:solidFill>
                  <a:srgbClr val="AF7B51"/>
                </a:solidFill>
                <a:highlight>
                  <a:scrgbClr r="0" g="0" b="0">
                    <a:alpha val="0"/>
                  </a:scrgbClr>
                </a:highlight>
                <a:latin typeface="Nunito"/>
              </a:rPr>
              <a:t>Click on “bar graph”.  Watch as the skater moves across the track and how it changes the levels of potential and kinetic energy.  (You can slow or pause the skater down at the bottom of the simulator window to help you observe)</a:t>
            </a:r>
          </a:p>
        </p:txBody>
      </p:sp>
      <p:sp>
        <p:nvSpPr>
          <p:cNvPr id="3" name="Google Shape;198;p23"/>
          <p:cNvSpPr txBox="1">
            <a:spLocks noGrp="1"/>
          </p:cNvSpPr>
          <p:nvPr>
            <p:ph type="body" idx="4294967295"/>
          </p:nvPr>
        </p:nvSpPr>
        <p:spPr>
          <a:xfrm>
            <a:off x="236880" y="1502280"/>
            <a:ext cx="8642520" cy="3428639"/>
          </a:xfrm>
          <a:noFill/>
          <a:ln>
            <a:noFill/>
          </a:ln>
        </p:spPr>
        <p:txBody>
          <a:bodyPr wrap="square" tIns="91440" bIns="91440" anchor="t">
            <a:noAutofit/>
          </a:bodyPr>
          <a:lstStyle/>
          <a:p>
            <a:pPr marL="0" lvl="0" indent="0" hangingPunct="0">
              <a:lnSpc>
                <a:spcPct val="100000"/>
              </a:lnSpc>
              <a:spcBef>
                <a:spcPts val="0"/>
              </a:spcBef>
              <a:buClr>
                <a:srgbClr val="233A44"/>
              </a:buClr>
              <a:buSzPct val="100000"/>
              <a:buAutoNum type="arabicPeriod"/>
            </a:pPr>
            <a:r>
              <a:rPr lang="en-US" sz="1300">
                <a:solidFill>
                  <a:srgbClr val="233A44"/>
                </a:solidFill>
                <a:highlight>
                  <a:scrgbClr r="0" g="0" b="0">
                    <a:alpha val="0"/>
                  </a:scrgbClr>
                </a:highlight>
                <a:latin typeface="Calibri"/>
                <a:cs typeface="Calibri"/>
              </a:rPr>
              <a:t>Where / When is the skater’s  Gravitational Potential Energy the highest (most) ?</a:t>
            </a:r>
          </a:p>
          <a:p>
            <a:pPr marL="457200" lvl="0" indent="0" hangingPunct="0">
              <a:lnSpc>
                <a:spcPct val="100000"/>
              </a:lnSpc>
              <a:spcBef>
                <a:spcPts val="1599"/>
              </a:spcBef>
              <a:buNone/>
              <a:tabLst>
                <a:tab pos="457200" algn="l"/>
              </a:tabLst>
            </a:pPr>
            <a:r>
              <a:rPr lang="en-US" sz="1300">
                <a:solidFill>
                  <a:srgbClr val="233A44"/>
                </a:solidFill>
                <a:highlight>
                  <a:scrgbClr r="0" g="0" b="0">
                    <a:alpha val="0"/>
                  </a:scrgbClr>
                </a:highlight>
                <a:latin typeface="Calibri"/>
                <a:cs typeface="Calibri"/>
              </a:rPr>
              <a:t>________________________________________________________________________________________________</a:t>
            </a:r>
          </a:p>
          <a:p>
            <a:pPr marL="0" lvl="0" indent="0" hangingPunct="0">
              <a:lnSpc>
                <a:spcPct val="100000"/>
              </a:lnSpc>
              <a:spcBef>
                <a:spcPts val="1599"/>
              </a:spcBef>
              <a:buNone/>
              <a:tabLst>
                <a:tab pos="0" algn="l"/>
              </a:tabLst>
            </a:pPr>
            <a:r>
              <a:rPr lang="en-US" sz="1300">
                <a:solidFill>
                  <a:srgbClr val="233A44"/>
                </a:solidFill>
                <a:highlight>
                  <a:scrgbClr r="0" g="0" b="0">
                    <a:alpha val="0"/>
                  </a:scrgbClr>
                </a:highlight>
                <a:latin typeface="Calibri"/>
                <a:cs typeface="Calibri"/>
              </a:rPr>
              <a:t>   2.  The lowest (least) ___________________________________________________________________________________.</a:t>
            </a:r>
          </a:p>
          <a:p>
            <a:pPr marL="0" lvl="0" indent="0" hangingPunct="0">
              <a:lnSpc>
                <a:spcPct val="100000"/>
              </a:lnSpc>
              <a:spcBef>
                <a:spcPts val="1599"/>
              </a:spcBef>
              <a:buNone/>
              <a:tabLst>
                <a:tab pos="0" algn="l"/>
              </a:tabLst>
            </a:pPr>
            <a:r>
              <a:rPr lang="en-US" sz="1300">
                <a:solidFill>
                  <a:srgbClr val="233A44"/>
                </a:solidFill>
                <a:highlight>
                  <a:scrgbClr r="0" g="0" b="0">
                    <a:alpha val="0"/>
                  </a:scrgbClr>
                </a:highlight>
                <a:latin typeface="Calibri"/>
                <a:cs typeface="Calibri"/>
              </a:rPr>
              <a:t>   3. Where / When is the skater’s kinetic energy the highest (most)?</a:t>
            </a:r>
          </a:p>
          <a:p>
            <a:pPr marL="0" lvl="0" indent="0" hangingPunct="0">
              <a:lnSpc>
                <a:spcPct val="100000"/>
              </a:lnSpc>
              <a:spcBef>
                <a:spcPts val="1599"/>
              </a:spcBef>
              <a:buNone/>
              <a:tabLst>
                <a:tab pos="0" algn="l"/>
              </a:tabLst>
            </a:pPr>
            <a:r>
              <a:rPr lang="en-US" sz="1300">
                <a:solidFill>
                  <a:srgbClr val="233A44"/>
                </a:solidFill>
                <a:highlight>
                  <a:scrgbClr r="0" g="0" b="0">
                    <a:alpha val="0"/>
                  </a:scrgbClr>
                </a:highlight>
                <a:latin typeface="Calibri"/>
                <a:cs typeface="Calibri"/>
              </a:rPr>
              <a:t>         __________________________________________________________________________________________________  </a:t>
            </a:r>
          </a:p>
          <a:p>
            <a:pPr marL="0" lvl="0" indent="0" hangingPunct="0">
              <a:lnSpc>
                <a:spcPct val="100000"/>
              </a:lnSpc>
              <a:spcBef>
                <a:spcPts val="1599"/>
              </a:spcBef>
              <a:buNone/>
              <a:tabLst>
                <a:tab pos="0" algn="l"/>
              </a:tabLst>
            </a:pPr>
            <a:r>
              <a:rPr lang="en-US" sz="1300">
                <a:solidFill>
                  <a:srgbClr val="233A44"/>
                </a:solidFill>
                <a:highlight>
                  <a:scrgbClr r="0" g="0" b="0">
                    <a:alpha val="0"/>
                  </a:scrgbClr>
                </a:highlight>
                <a:latin typeface="Calibri"/>
                <a:cs typeface="Calibri"/>
              </a:rPr>
              <a:t>    4. The lowest (least) ___________________________________________________________________________________</a:t>
            </a:r>
          </a:p>
          <a:p>
            <a:pPr marL="0" lvl="0" indent="0" hangingPunct="0">
              <a:lnSpc>
                <a:spcPct val="100000"/>
              </a:lnSpc>
              <a:spcBef>
                <a:spcPts val="1599"/>
              </a:spcBef>
              <a:spcAft>
                <a:spcPts val="1599"/>
              </a:spcAft>
              <a:buNone/>
              <a:tabLst>
                <a:tab pos="0" algn="l"/>
              </a:tabLst>
            </a:pPr>
            <a:r>
              <a:rPr lang="en-US" sz="1300">
                <a:solidFill>
                  <a:srgbClr val="233A44"/>
                </a:solidFill>
                <a:highlight>
                  <a:scrgbClr r="0" g="0" b="0">
                    <a:alpha val="0"/>
                  </a:scrgbClr>
                </a:highlight>
                <a:latin typeface="Calibri"/>
                <a:cs typeface="Calibri"/>
              </a:rPr>
              <a:t>    5.  When are the kinetic and gravitational potential energy levels the same? _______________________________________</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9FD214A-79F9-4F14-931A-42FBA9E1D047}" type="datetimeFigureOut">
              <a:rPr lang="en-US" smtClean="0"/>
              <a:t>10/9/2018</a:t>
            </a:fld>
            <a:endParaRPr lang="en-US"/>
          </a:p>
        </p:txBody>
      </p:sp>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9FD214A-79F9-4F14-931A-42FBA9E1D047}" type="datetimeFigureOut">
              <a:rPr lang="en-US" smtClean="0"/>
              <a:t>10/9/2018</a:t>
            </a:fld>
            <a:endParaRPr lang="en-US"/>
          </a:p>
        </p:txBody>
      </p:sp>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9FD214A-79F9-4F14-931A-42FBA9E1D047}" type="datetimeFigureOut">
              <a:rPr lang="en-US" smtClean="0"/>
              <a:t>10/9/2018</a:t>
            </a:fld>
            <a:endParaRPr lang="en-US"/>
          </a:p>
        </p:txBody>
      </p:sp>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DOL:Kinetic Energy">
    <p:spTree>
      <p:nvGrpSpPr>
        <p:cNvPr id="1" name=""/>
        <p:cNvGrpSpPr/>
        <p:nvPr/>
      </p:nvGrpSpPr>
      <p:grpSpPr>
        <a:xfrm>
          <a:off x="0" y="0"/>
          <a:ext cx="0" cy="0"/>
          <a:chOff x="0" y="0"/>
          <a:chExt cx="0" cy="0"/>
        </a:xfrm>
      </p:grpSpPr>
      <p:sp>
        <p:nvSpPr>
          <p:cNvPr id="2" name="Google Shape;251;p27"/>
          <p:cNvSpPr txBox="1">
            <a:spLocks noGrp="1"/>
          </p:cNvSpPr>
          <p:nvPr>
            <p:ph type="title" idx="4294967295"/>
          </p:nvPr>
        </p:nvSpPr>
        <p:spPr>
          <a:xfrm>
            <a:off x="185040" y="369719"/>
            <a:ext cx="8792640" cy="954359"/>
          </a:xfrm>
          <a:noFill/>
          <a:ln>
            <a:noFill/>
          </a:ln>
        </p:spPr>
        <p:txBody>
          <a:bodyPr wrap="square" tIns="91440" bIns="91440" anchor="t">
            <a:noAutofit/>
          </a:bodyPr>
          <a:lstStyle/>
          <a:p>
            <a:pPr lvl="0" algn="ctr" hangingPunct="0">
              <a:lnSpc>
                <a:spcPct val="100000"/>
              </a:lnSpc>
              <a:spcBef>
                <a:spcPts val="0"/>
              </a:spcBef>
              <a:tabLst>
                <a:tab pos="0" algn="l"/>
              </a:tabLst>
            </a:pPr>
            <a:r>
              <a:rPr lang="en-US" sz="4800">
                <a:solidFill>
                  <a:srgbClr val="AF7B51"/>
                </a:solidFill>
                <a:highlight>
                  <a:scrgbClr r="0" g="0" b="0">
                    <a:alpha val="0"/>
                  </a:scrgbClr>
                </a:highlight>
                <a:latin typeface="Nunito"/>
              </a:rPr>
              <a:t>DOL:Kinetic Energy</a:t>
            </a:r>
          </a:p>
        </p:txBody>
      </p:sp>
      <p:sp>
        <p:nvSpPr>
          <p:cNvPr id="3" name="Google Shape;252;p27"/>
          <p:cNvSpPr txBox="1">
            <a:spLocks noGrp="1"/>
          </p:cNvSpPr>
          <p:nvPr>
            <p:ph type="body" idx="4294967295"/>
          </p:nvPr>
        </p:nvSpPr>
        <p:spPr>
          <a:xfrm>
            <a:off x="311760" y="1152360"/>
            <a:ext cx="8520120" cy="3833639"/>
          </a:xfrm>
          <a:noFill/>
          <a:ln>
            <a:noFill/>
          </a:ln>
        </p:spPr>
        <p:txBody>
          <a:bodyPr wrap="square" tIns="91440" bIns="91440" anchor="t">
            <a:noAutofit/>
          </a:bodyPr>
          <a:lstStyle/>
          <a:p>
            <a:pPr marL="0" lvl="0" indent="0" algn="ctr" hangingPunct="0">
              <a:lnSpc>
                <a:spcPct val="100000"/>
              </a:lnSpc>
              <a:spcBef>
                <a:spcPts val="0"/>
              </a:spcBef>
              <a:buNone/>
              <a:tabLst>
                <a:tab pos="0" algn="l"/>
              </a:tabLst>
            </a:pPr>
            <a:r>
              <a:rPr lang="en-US" sz="3000">
                <a:solidFill>
                  <a:srgbClr val="233A44"/>
                </a:solidFill>
                <a:highlight>
                  <a:scrgbClr r="0" g="0" b="0">
                    <a:alpha val="0"/>
                  </a:scrgbClr>
                </a:highlight>
                <a:latin typeface="Calibri"/>
                <a:cs typeface="Calibri"/>
              </a:rPr>
              <a:t>Click on Link Below for All In Learning Powerpoint Questions.</a:t>
            </a:r>
          </a:p>
          <a:p>
            <a:pPr marL="0" lvl="0" indent="0" algn="ctr" hangingPunct="0">
              <a:lnSpc>
                <a:spcPct val="100000"/>
              </a:lnSpc>
              <a:spcBef>
                <a:spcPts val="1599"/>
              </a:spcBef>
              <a:buNone/>
              <a:tabLst>
                <a:tab pos="0" algn="l"/>
              </a:tabLst>
            </a:pPr>
            <a:r>
              <a:rPr lang="en-US" sz="3000">
                <a:solidFill>
                  <a:srgbClr val="233A44"/>
                </a:solidFill>
                <a:highlight>
                  <a:scrgbClr r="0" g="0" b="0">
                    <a:alpha val="0"/>
                  </a:scrgbClr>
                </a:highlight>
                <a:latin typeface="Calibri"/>
                <a:cs typeface="Calibri"/>
              </a:rPr>
              <a:t>Work on Questions on Scratch Paper to Assist with Strategies</a:t>
            </a:r>
          </a:p>
          <a:p>
            <a:pPr marL="0" lvl="0" indent="0" algn="ctr" hangingPunct="0">
              <a:lnSpc>
                <a:spcPct val="100000"/>
              </a:lnSpc>
              <a:spcBef>
                <a:spcPts val="1599"/>
              </a:spcBef>
              <a:buNone/>
              <a:tabLst>
                <a:tab pos="0" algn="l"/>
              </a:tabLst>
            </a:pPr>
            <a:r>
              <a:rPr lang="en-US" sz="2400" u="sng">
                <a:solidFill>
                  <a:srgbClr val="3D4594"/>
                </a:solidFill>
                <a:highlight>
                  <a:scrgbClr r="0" g="0" b="0">
                    <a:alpha val="0"/>
                  </a:scrgbClr>
                </a:highlight>
                <a:latin typeface="Calibri"/>
                <a:cs typeface="Calibri"/>
                <a:hlinkClick r:id="rId3"/>
              </a:rPr>
              <a:t>https://plus.allinlearning.com//presentation/slideshowview/e645c0ad0b7550c4645d6f825c810255</a:t>
            </a:r>
          </a:p>
          <a:p>
            <a:pPr marL="0" lvl="0" indent="0" hangingPunct="0">
              <a:lnSpc>
                <a:spcPct val="100000"/>
              </a:lnSpc>
              <a:spcBef>
                <a:spcPts val="1599"/>
              </a:spcBef>
              <a:spcAft>
                <a:spcPts val="1599"/>
              </a:spcAft>
              <a:buNone/>
              <a:tabLst>
                <a:tab pos="0" algn="l"/>
              </a:tabLst>
            </a:pPr>
            <a:endParaRPr lang="en-US" sz="1300">
              <a:solidFill>
                <a:srgbClr val="233A44"/>
              </a:solidFill>
              <a:highlight>
                <a:scrgbClr r="0" g="0" b="0">
                  <a:alpha val="0"/>
                </a:scrgbClr>
              </a:highlight>
              <a:latin typeface="Calibri"/>
              <a:cs typeface="Calibri"/>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name="page2">
    <p:spTree>
      <p:nvGrpSpPr>
        <p:cNvPr id="1" name=""/>
        <p:cNvGrpSpPr/>
        <p:nvPr/>
      </p:nvGrpSpPr>
      <p:grpSpPr>
        <a:xfrm>
          <a:off x="0" y="0"/>
          <a:ext cx="0" cy="0"/>
          <a:chOff x="0" y="0"/>
          <a:chExt cx="0" cy="0"/>
        </a:xfrm>
      </p:grpSpPr>
      <p:sp>
        <p:nvSpPr>
          <p:cNvPr id="2" name="Google Shape;134;p14"/>
          <p:cNvSpPr txBox="1">
            <a:spLocks noGrp="1"/>
          </p:cNvSpPr>
          <p:nvPr>
            <p:ph type="title" idx="4294967295"/>
          </p:nvPr>
        </p:nvSpPr>
        <p:spPr>
          <a:xfrm>
            <a:off x="311760" y="95040"/>
            <a:ext cx="8520120" cy="858599"/>
          </a:xfrm>
          <a:noFill/>
          <a:ln>
            <a:noFill/>
          </a:ln>
        </p:spPr>
        <p:txBody>
          <a:bodyPr wrap="square" tIns="91440" bIns="91440">
            <a:noAutofit/>
          </a:bodyPr>
          <a:lstStyle/>
          <a:p>
            <a:pPr lvl="0" algn="ctr" hangingPunct="0">
              <a:lnSpc>
                <a:spcPct val="100000"/>
              </a:lnSpc>
              <a:spcBef>
                <a:spcPts val="0"/>
              </a:spcBef>
              <a:tabLst>
                <a:tab pos="0" algn="l"/>
              </a:tabLst>
            </a:pPr>
            <a:r>
              <a:rPr lang="en-US" sz="3600" b="1" u="sng">
                <a:solidFill>
                  <a:srgbClr val="434343"/>
                </a:solidFill>
                <a:highlight>
                  <a:scrgbClr r="0" g="0" b="0">
                    <a:alpha val="0"/>
                  </a:scrgbClr>
                </a:highlight>
                <a:latin typeface="Alfa Slab One"/>
              </a:rPr>
              <a:t>Oct. 9, 2018</a:t>
            </a:r>
          </a:p>
        </p:txBody>
      </p:sp>
      <p:sp>
        <p:nvSpPr>
          <p:cNvPr id="3" name="Google Shape;135;p14"/>
          <p:cNvSpPr txBox="1">
            <a:spLocks noGrp="1"/>
          </p:cNvSpPr>
          <p:nvPr>
            <p:ph type="subTitle" idx="4294967295"/>
          </p:nvPr>
        </p:nvSpPr>
        <p:spPr>
          <a:xfrm>
            <a:off x="311760" y="656280"/>
            <a:ext cx="8624520" cy="4380480"/>
          </a:xfrm>
          <a:noFill/>
          <a:ln>
            <a:noFill/>
          </a:ln>
        </p:spPr>
        <p:txBody>
          <a:bodyPr wrap="square" tIns="91440" bIns="91440" anchor="t">
            <a:noAutofit/>
          </a:bodyPr>
          <a:lstStyle/>
          <a:p>
            <a:pPr marL="0" lvl="0" indent="0" hangingPunct="0">
              <a:lnSpc>
                <a:spcPct val="100000"/>
              </a:lnSpc>
              <a:spcBef>
                <a:spcPts val="0"/>
              </a:spcBef>
              <a:buClr>
                <a:srgbClr val="000000"/>
              </a:buClr>
              <a:buSzPct val="100000"/>
              <a:buAutoNum type="arabicPeriod"/>
            </a:pPr>
            <a:r>
              <a:rPr lang="en-US" sz="3000">
                <a:solidFill>
                  <a:srgbClr val="000000"/>
                </a:solidFill>
                <a:highlight>
                  <a:scrgbClr r="0" g="0" b="0">
                    <a:alpha val="0"/>
                  </a:scrgbClr>
                </a:highlight>
                <a:latin typeface="Impact" pitchFamily="18"/>
              </a:rPr>
              <a:t>Collect PDN From Green Basket</a:t>
            </a:r>
          </a:p>
          <a:p>
            <a:pPr marL="0" lvl="0" indent="0" hangingPunct="0">
              <a:lnSpc>
                <a:spcPct val="100000"/>
              </a:lnSpc>
              <a:spcBef>
                <a:spcPts val="0"/>
              </a:spcBef>
              <a:buClr>
                <a:srgbClr val="000000"/>
              </a:buClr>
              <a:buSzPct val="100000"/>
              <a:buAutoNum type="arabicPeriod"/>
            </a:pPr>
            <a:r>
              <a:rPr lang="en-US" sz="3000">
                <a:solidFill>
                  <a:srgbClr val="000000"/>
                </a:solidFill>
                <a:highlight>
                  <a:scrgbClr r="0" g="0" b="0">
                    <a:alpha val="0"/>
                  </a:scrgbClr>
                </a:highlight>
                <a:latin typeface="Impact" pitchFamily="18"/>
              </a:rPr>
              <a:t>Sharpen Pencil</a:t>
            </a:r>
          </a:p>
          <a:p>
            <a:pPr marL="0" lvl="0" indent="0" hangingPunct="0">
              <a:lnSpc>
                <a:spcPct val="100000"/>
              </a:lnSpc>
              <a:spcBef>
                <a:spcPts val="0"/>
              </a:spcBef>
              <a:buClr>
                <a:srgbClr val="000000"/>
              </a:buClr>
              <a:buSzPct val="100000"/>
              <a:buAutoNum type="arabicPeriod"/>
            </a:pPr>
            <a:r>
              <a:rPr lang="en-US" sz="3000">
                <a:solidFill>
                  <a:srgbClr val="000000"/>
                </a:solidFill>
                <a:highlight>
                  <a:scrgbClr r="0" g="0" b="0">
                    <a:alpha val="0"/>
                  </a:scrgbClr>
                </a:highlight>
                <a:latin typeface="Impact" pitchFamily="18"/>
              </a:rPr>
              <a:t>Sit in assigned Seat</a:t>
            </a:r>
          </a:p>
          <a:p>
            <a:pPr marL="0" lvl="0" indent="0" hangingPunct="0">
              <a:lnSpc>
                <a:spcPct val="100000"/>
              </a:lnSpc>
              <a:spcBef>
                <a:spcPts val="0"/>
              </a:spcBef>
              <a:buClr>
                <a:srgbClr val="000000"/>
              </a:buClr>
              <a:buSzPct val="100000"/>
              <a:buAutoNum type="arabicPeriod"/>
            </a:pPr>
            <a:r>
              <a:rPr lang="en-US" sz="3000">
                <a:solidFill>
                  <a:srgbClr val="000000"/>
                </a:solidFill>
                <a:highlight>
                  <a:scrgbClr r="0" g="0" b="0">
                    <a:alpha val="0"/>
                  </a:scrgbClr>
                </a:highlight>
                <a:latin typeface="Impact" pitchFamily="18"/>
              </a:rPr>
              <a:t>Complete PDN on own</a:t>
            </a:r>
          </a:p>
          <a:p>
            <a:pPr marL="0" lvl="0" indent="0" hangingPunct="0">
              <a:lnSpc>
                <a:spcPct val="100000"/>
              </a:lnSpc>
              <a:spcBef>
                <a:spcPts val="0"/>
              </a:spcBef>
              <a:buClr>
                <a:srgbClr val="000000"/>
              </a:buClr>
              <a:buSzPct val="100000"/>
              <a:buAutoNum type="arabicPeriod"/>
            </a:pPr>
            <a:r>
              <a:rPr lang="en-US" sz="3000">
                <a:solidFill>
                  <a:srgbClr val="000000"/>
                </a:solidFill>
                <a:highlight>
                  <a:scrgbClr r="0" g="0" b="0">
                    <a:alpha val="0"/>
                  </a:scrgbClr>
                </a:highlight>
                <a:latin typeface="Impact" pitchFamily="18"/>
              </a:rPr>
              <a:t>Take out Chromebook, Login to Google Classroom</a:t>
            </a:r>
          </a:p>
          <a:p>
            <a:pPr marL="0" lvl="0" indent="0" hangingPunct="0">
              <a:lnSpc>
                <a:spcPct val="100000"/>
              </a:lnSpc>
              <a:spcBef>
                <a:spcPts val="0"/>
              </a:spcBef>
              <a:buClr>
                <a:srgbClr val="000000"/>
              </a:buClr>
              <a:buSzPct val="100000"/>
              <a:buAutoNum type="arabicPeriod"/>
            </a:pPr>
            <a:r>
              <a:rPr lang="en-US" sz="3000">
                <a:solidFill>
                  <a:srgbClr val="000000"/>
                </a:solidFill>
                <a:highlight>
                  <a:scrgbClr r="0" g="0" b="0">
                    <a:alpha val="0"/>
                  </a:scrgbClr>
                </a:highlight>
                <a:latin typeface="Impact" pitchFamily="18"/>
              </a:rPr>
              <a:t>Click on classwork</a:t>
            </a:r>
          </a:p>
          <a:p>
            <a:pPr marL="0" lvl="0" indent="0" hangingPunct="0">
              <a:lnSpc>
                <a:spcPct val="100000"/>
              </a:lnSpc>
              <a:spcBef>
                <a:spcPts val="0"/>
              </a:spcBef>
              <a:buClr>
                <a:srgbClr val="000000"/>
              </a:buClr>
              <a:buSzPct val="100000"/>
              <a:buAutoNum type="arabicPeriod"/>
            </a:pPr>
            <a:r>
              <a:rPr lang="en-US" sz="3000">
                <a:solidFill>
                  <a:srgbClr val="000000"/>
                </a:solidFill>
                <a:highlight>
                  <a:scrgbClr r="0" g="0" b="0">
                    <a:alpha val="0"/>
                  </a:scrgbClr>
                </a:highlight>
                <a:latin typeface="Impact" pitchFamily="18"/>
              </a:rPr>
              <a:t>Click on Potential / Kinetic Energy Quizlet        </a:t>
            </a:r>
          </a:p>
          <a:p>
            <a:pPr marL="0" lvl="0" indent="0" hangingPunct="0">
              <a:lnSpc>
                <a:spcPct val="100000"/>
              </a:lnSpc>
              <a:spcBef>
                <a:spcPts val="0"/>
              </a:spcBef>
              <a:buClr>
                <a:srgbClr val="000000"/>
              </a:buClr>
              <a:buSzPct val="100000"/>
              <a:buAutoNum type="arabicPeriod"/>
            </a:pPr>
            <a:r>
              <a:rPr lang="en-US" sz="3000">
                <a:solidFill>
                  <a:srgbClr val="000000"/>
                </a:solidFill>
                <a:highlight>
                  <a:scrgbClr r="0" g="0" b="0">
                    <a:alpha val="0"/>
                  </a:scrgbClr>
                </a:highlight>
                <a:latin typeface="Impact" pitchFamily="18"/>
              </a:rPr>
              <a:t>Play “Match” or “Gravity” to practice vocabulary</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9FD214A-79F9-4F14-931A-42FBA9E1D047}" type="datetimeFigureOut">
              <a:rPr lang="en-US" smtClean="0"/>
              <a:t>10/9/2018</a:t>
            </a:fld>
            <a:endParaRPr lang="en-US"/>
          </a:p>
        </p:txBody>
      </p:sp>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page4">
    <p:spTree>
      <p:nvGrpSpPr>
        <p:cNvPr id="1" name=""/>
        <p:cNvGrpSpPr/>
        <p:nvPr/>
      </p:nvGrpSpPr>
      <p:grpSpPr>
        <a:xfrm>
          <a:off x="0" y="0"/>
          <a:ext cx="0" cy="0"/>
          <a:chOff x="0" y="0"/>
          <a:chExt cx="0" cy="0"/>
        </a:xfrm>
      </p:grpSpPr>
      <p:pic>
        <p:nvPicPr>
          <p:cNvPr id="2" name="Google Shape;146;p16">
            <a:extLst>
              <a:ext uri="{FF2B5EF4-FFF2-40B4-BE49-F238E27FC236}">
                <a16:creationId xmlns:a16="http://schemas.microsoft.com/office/drawing/2014/main" id="{00000000-0000-0000-0000-000000000000}"/>
              </a:ext>
            </a:extLst>
          </p:cNvPr>
          <p:cNvPicPr>
            <a:picLocks noChangeAspect="1"/>
          </p:cNvPicPr>
          <p:nvPr/>
        </p:nvPicPr>
        <p:blipFill>
          <a:blip r:embed="rId3">
            <a:lum/>
            <a:alphaModFix/>
          </a:blip>
          <a:srcRect/>
          <a:stretch>
            <a:fillRect/>
          </a:stretch>
        </p:blipFill>
        <p:spPr>
          <a:xfrm>
            <a:off x="0" y="0"/>
            <a:ext cx="9143640" cy="1493640"/>
          </a:xfrm>
          <a:prstGeom prst="rect">
            <a:avLst/>
          </a:prstGeom>
          <a:noFill/>
          <a:ln>
            <a:noFill/>
          </a:ln>
        </p:spPr>
      </p:pic>
      <p:sp>
        <p:nvSpPr>
          <p:cNvPr id="3" name="Google Shape;147;p16"/>
          <p:cNvSpPr txBox="1">
            <a:spLocks noGrp="1"/>
          </p:cNvSpPr>
          <p:nvPr>
            <p:ph type="title" idx="4294967295"/>
          </p:nvPr>
        </p:nvSpPr>
        <p:spPr>
          <a:xfrm>
            <a:off x="311760" y="458999"/>
            <a:ext cx="8520120" cy="792360"/>
          </a:xfrm>
          <a:noFill/>
          <a:ln>
            <a:noFill/>
          </a:ln>
        </p:spPr>
        <p:txBody>
          <a:bodyPr wrap="square" tIns="91440" bIns="91440">
            <a:noAutofit/>
          </a:bodyPr>
          <a:lstStyle/>
          <a:p>
            <a:pPr lvl="0" algn="ctr" hangingPunct="0">
              <a:lnSpc>
                <a:spcPct val="100000"/>
              </a:lnSpc>
              <a:spcBef>
                <a:spcPts val="0"/>
              </a:spcBef>
              <a:tabLst>
                <a:tab pos="0" algn="l"/>
              </a:tabLst>
            </a:pPr>
            <a:r>
              <a:rPr lang="en-US" sz="3800">
                <a:solidFill>
                  <a:srgbClr val="FFFFFF"/>
                </a:solidFill>
                <a:highlight>
                  <a:scrgbClr r="0" g="0" b="0">
                    <a:alpha val="0"/>
                  </a:scrgbClr>
                </a:highlight>
                <a:latin typeface="Alfa Slab One"/>
              </a:rPr>
              <a:t>TEK 6.8A</a:t>
            </a:r>
          </a:p>
        </p:txBody>
      </p:sp>
      <p:sp>
        <p:nvSpPr>
          <p:cNvPr id="4" name="Google Shape;148;p16"/>
          <p:cNvSpPr txBox="1">
            <a:spLocks noGrp="1"/>
          </p:cNvSpPr>
          <p:nvPr>
            <p:ph type="subTitle" idx="4294967295"/>
          </p:nvPr>
        </p:nvSpPr>
        <p:spPr>
          <a:xfrm>
            <a:off x="338400" y="549000"/>
            <a:ext cx="8805240" cy="4736160"/>
          </a:xfrm>
          <a:noFill/>
          <a:ln>
            <a:noFill/>
          </a:ln>
        </p:spPr>
        <p:txBody>
          <a:bodyPr wrap="square" tIns="91440" bIns="91440" anchor="t">
            <a:noAutofit/>
          </a:bodyPr>
          <a:lstStyle/>
          <a:p>
            <a:pPr marL="0" lvl="0" indent="0" algn="ctr" hangingPunct="0">
              <a:lnSpc>
                <a:spcPct val="115000"/>
              </a:lnSpc>
              <a:spcBef>
                <a:spcPts val="0"/>
              </a:spcBef>
              <a:buNone/>
              <a:tabLst>
                <a:tab pos="0" algn="l"/>
              </a:tabLst>
            </a:pPr>
            <a:endParaRPr lang="en-US" sz="4000">
              <a:solidFill>
                <a:srgbClr val="000080"/>
              </a:solidFill>
              <a:highlight>
                <a:scrgbClr r="0" g="0" b="0">
                  <a:alpha val="0"/>
                </a:scrgbClr>
              </a:highlight>
              <a:latin typeface="Times New Roman" pitchFamily="18"/>
              <a:cs typeface="Times New Roman" pitchFamily="2"/>
            </a:endParaRPr>
          </a:p>
          <a:p>
            <a:pPr marL="0" lvl="0" indent="0" algn="ctr" hangingPunct="0">
              <a:lnSpc>
                <a:spcPct val="115000"/>
              </a:lnSpc>
              <a:spcBef>
                <a:spcPts val="0"/>
              </a:spcBef>
              <a:buNone/>
              <a:tabLst>
                <a:tab pos="0" algn="l"/>
              </a:tabLst>
            </a:pPr>
            <a:r>
              <a:rPr lang="en-US" sz="7000">
                <a:solidFill>
                  <a:srgbClr val="000080"/>
                </a:solidFill>
                <a:highlight>
                  <a:scrgbClr r="0" g="0" b="0">
                    <a:alpha val="0"/>
                  </a:scrgbClr>
                </a:highlight>
                <a:latin typeface="Times New Roman" pitchFamily="18"/>
                <a:cs typeface="Times New Roman" pitchFamily="2"/>
              </a:rPr>
              <a:t>(A) compare and contrast potential and kinetic energy</a:t>
            </a:r>
          </a:p>
          <a:p>
            <a:pPr marL="0" lvl="0" indent="0" algn="ctr" hangingPunct="0">
              <a:lnSpc>
                <a:spcPct val="100000"/>
              </a:lnSpc>
              <a:spcBef>
                <a:spcPts val="0"/>
              </a:spcBef>
              <a:buNone/>
              <a:tabLst>
                <a:tab pos="0" algn="l"/>
              </a:tabLst>
            </a:pPr>
            <a:endParaRPr lang="en-US" sz="1600">
              <a:solidFill>
                <a:srgbClr val="AF7B51"/>
              </a:solidFill>
              <a:highlight>
                <a:scrgbClr r="0" g="0" b="0">
                  <a:alpha val="0"/>
                </a:scrgbClr>
              </a:highlight>
              <a:latin typeface="Calibri" pitchFamily="18"/>
              <a:cs typeface="Calibri" pitchFamily="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name="page5">
    <p:spTree>
      <p:nvGrpSpPr>
        <p:cNvPr id="1" name=""/>
        <p:cNvGrpSpPr/>
        <p:nvPr/>
      </p:nvGrpSpPr>
      <p:grpSpPr>
        <a:xfrm>
          <a:off x="0" y="0"/>
          <a:ext cx="0" cy="0"/>
          <a:chOff x="0" y="0"/>
          <a:chExt cx="0" cy="0"/>
        </a:xfrm>
      </p:grpSpPr>
      <p:pic>
        <p:nvPicPr>
          <p:cNvPr id="2" name="Google Shape;153;p17">
            <a:extLst>
              <a:ext uri="{FF2B5EF4-FFF2-40B4-BE49-F238E27FC236}">
                <a16:creationId xmlns:a16="http://schemas.microsoft.com/office/drawing/2014/main" id="{00000000-0000-0000-0000-000000000000}"/>
              </a:ext>
            </a:extLst>
          </p:cNvPr>
          <p:cNvPicPr>
            <a:picLocks noChangeAspect="1"/>
          </p:cNvPicPr>
          <p:nvPr/>
        </p:nvPicPr>
        <p:blipFill>
          <a:blip r:embed="rId3">
            <a:lum/>
            <a:alphaModFix/>
          </a:blip>
          <a:srcRect/>
          <a:stretch>
            <a:fillRect/>
          </a:stretch>
        </p:blipFill>
        <p:spPr>
          <a:xfrm>
            <a:off x="0" y="0"/>
            <a:ext cx="9143640" cy="5143320"/>
          </a:xfrm>
          <a:prstGeom prst="rect">
            <a:avLst/>
          </a:prstGeom>
          <a:noFill/>
          <a:ln>
            <a:noFill/>
          </a:ln>
        </p:spPr>
      </p:pic>
      <p:sp>
        <p:nvSpPr>
          <p:cNvPr id="3" name="Google Shape;154;p17"/>
          <p:cNvSpPr txBox="1">
            <a:spLocks noGrp="1"/>
          </p:cNvSpPr>
          <p:nvPr>
            <p:ph type="title" idx="4294967295"/>
          </p:nvPr>
        </p:nvSpPr>
        <p:spPr>
          <a:xfrm>
            <a:off x="311760" y="0"/>
            <a:ext cx="8520120" cy="792360"/>
          </a:xfrm>
          <a:noFill/>
          <a:ln>
            <a:noFill/>
          </a:ln>
        </p:spPr>
        <p:txBody>
          <a:bodyPr wrap="square" tIns="91440" bIns="91440">
            <a:noAutofit/>
          </a:bodyPr>
          <a:lstStyle/>
          <a:p>
            <a:pPr lvl="0" algn="ctr" hangingPunct="0">
              <a:lnSpc>
                <a:spcPct val="100000"/>
              </a:lnSpc>
              <a:spcBef>
                <a:spcPts val="0"/>
              </a:spcBef>
              <a:tabLst>
                <a:tab pos="0" algn="l"/>
              </a:tabLst>
            </a:pPr>
            <a:r>
              <a:rPr lang="en-US" sz="3800" u="sng">
                <a:solidFill>
                  <a:srgbClr val="AF7B51"/>
                </a:solidFill>
                <a:highlight>
                  <a:scrgbClr r="0" g="0" b="0">
                    <a:alpha val="0"/>
                  </a:scrgbClr>
                </a:highlight>
                <a:latin typeface="Alfa Slab One"/>
              </a:rPr>
              <a:t>LO</a:t>
            </a:r>
          </a:p>
        </p:txBody>
      </p:sp>
      <p:sp>
        <p:nvSpPr>
          <p:cNvPr id="4" name="Google Shape;155;p17"/>
          <p:cNvSpPr txBox="1">
            <a:spLocks noGrp="1"/>
          </p:cNvSpPr>
          <p:nvPr>
            <p:ph type="subTitle" idx="4294967295"/>
          </p:nvPr>
        </p:nvSpPr>
        <p:spPr>
          <a:xfrm>
            <a:off x="311760" y="792720"/>
            <a:ext cx="8520120" cy="4551120"/>
          </a:xfrm>
          <a:noFill/>
          <a:ln>
            <a:noFill/>
          </a:ln>
        </p:spPr>
        <p:txBody>
          <a:bodyPr wrap="square" tIns="91440" bIns="91440" anchor="t">
            <a:noAutofit/>
          </a:bodyPr>
          <a:lstStyle/>
          <a:p>
            <a:pPr marL="0" lvl="0" indent="0" algn="ctr" hangingPunct="0">
              <a:lnSpc>
                <a:spcPct val="100000"/>
              </a:lnSpc>
              <a:spcBef>
                <a:spcPts val="0"/>
              </a:spcBef>
              <a:buNone/>
              <a:tabLst>
                <a:tab pos="0" algn="l"/>
              </a:tabLst>
            </a:pPr>
            <a:r>
              <a:rPr lang="en-US" sz="5500">
                <a:solidFill>
                  <a:srgbClr val="000000"/>
                </a:solidFill>
                <a:highlight>
                  <a:scrgbClr r="0" g="0" b="0">
                    <a:alpha val="0"/>
                  </a:scrgbClr>
                </a:highlight>
                <a:latin typeface="Impact" pitchFamily="18"/>
              </a:rPr>
              <a:t>Students will investigate potential vs’ kinetic energy using a skatepark virtual lab activity.</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name="page6">
    <p:spTree>
      <p:nvGrpSpPr>
        <p:cNvPr id="1" name=""/>
        <p:cNvGrpSpPr/>
        <p:nvPr/>
      </p:nvGrpSpPr>
      <p:grpSpPr>
        <a:xfrm>
          <a:off x="0" y="0"/>
          <a:ext cx="0" cy="0"/>
          <a:chOff x="0" y="0"/>
          <a:chExt cx="0" cy="0"/>
        </a:xfrm>
      </p:grpSpPr>
      <p:pic>
        <p:nvPicPr>
          <p:cNvPr id="2" name="Google Shape;160;p18">
            <a:extLst>
              <a:ext uri="{FF2B5EF4-FFF2-40B4-BE49-F238E27FC236}">
                <a16:creationId xmlns:a16="http://schemas.microsoft.com/office/drawing/2014/main" id="{00000000-0000-0000-0000-000000000000}"/>
              </a:ext>
            </a:extLst>
          </p:cNvPr>
          <p:cNvPicPr>
            <a:picLocks noChangeAspect="1"/>
          </p:cNvPicPr>
          <p:nvPr/>
        </p:nvPicPr>
        <p:blipFill>
          <a:blip r:embed="rId3">
            <a:lum/>
            <a:alphaModFix/>
          </a:blip>
          <a:srcRect/>
          <a:stretch>
            <a:fillRect/>
          </a:stretch>
        </p:blipFill>
        <p:spPr>
          <a:xfrm>
            <a:off x="0" y="0"/>
            <a:ext cx="9143640" cy="5143320"/>
          </a:xfrm>
          <a:prstGeom prst="rect">
            <a:avLst/>
          </a:prstGeom>
          <a:noFill/>
          <a:ln>
            <a:noFill/>
          </a:ln>
        </p:spPr>
      </p:pic>
      <p:sp>
        <p:nvSpPr>
          <p:cNvPr id="3" name="Google Shape;161;p18"/>
          <p:cNvSpPr txBox="1">
            <a:spLocks noGrp="1"/>
          </p:cNvSpPr>
          <p:nvPr>
            <p:ph type="title" idx="4294967295"/>
          </p:nvPr>
        </p:nvSpPr>
        <p:spPr>
          <a:xfrm>
            <a:off x="311760" y="62280"/>
            <a:ext cx="8520120" cy="792360"/>
          </a:xfrm>
          <a:noFill/>
          <a:ln>
            <a:noFill/>
          </a:ln>
        </p:spPr>
        <p:txBody>
          <a:bodyPr wrap="square" tIns="91440" bIns="91440">
            <a:noAutofit/>
          </a:bodyPr>
          <a:lstStyle/>
          <a:p>
            <a:pPr lvl="0" algn="ctr" hangingPunct="0">
              <a:lnSpc>
                <a:spcPct val="100000"/>
              </a:lnSpc>
              <a:spcBef>
                <a:spcPts val="0"/>
              </a:spcBef>
              <a:tabLst>
                <a:tab pos="0" algn="l"/>
              </a:tabLst>
            </a:pPr>
            <a:r>
              <a:rPr lang="en-US" sz="3800" u="sng">
                <a:solidFill>
                  <a:srgbClr val="AF7B51"/>
                </a:solidFill>
                <a:highlight>
                  <a:scrgbClr r="0" g="0" b="0">
                    <a:alpha val="0"/>
                  </a:scrgbClr>
                </a:highlight>
                <a:latin typeface="Alfa Slab One"/>
              </a:rPr>
              <a:t>DOL</a:t>
            </a:r>
          </a:p>
        </p:txBody>
      </p:sp>
      <p:sp>
        <p:nvSpPr>
          <p:cNvPr id="4" name="Google Shape;162;p18"/>
          <p:cNvSpPr txBox="1">
            <a:spLocks noGrp="1"/>
          </p:cNvSpPr>
          <p:nvPr>
            <p:ph type="subTitle" idx="4294967295"/>
          </p:nvPr>
        </p:nvSpPr>
        <p:spPr>
          <a:xfrm>
            <a:off x="311760" y="854999"/>
            <a:ext cx="8520120" cy="3992759"/>
          </a:xfrm>
          <a:noFill/>
          <a:ln>
            <a:noFill/>
          </a:ln>
        </p:spPr>
        <p:txBody>
          <a:bodyPr wrap="square" tIns="91440" bIns="91440" anchor="t">
            <a:noAutofit/>
          </a:bodyPr>
          <a:lstStyle/>
          <a:p>
            <a:pPr marL="0" lvl="0" indent="0" algn="ctr" hangingPunct="0">
              <a:lnSpc>
                <a:spcPct val="100000"/>
              </a:lnSpc>
              <a:spcBef>
                <a:spcPts val="0"/>
              </a:spcBef>
              <a:buNone/>
              <a:tabLst>
                <a:tab pos="0" algn="l"/>
              </a:tabLst>
            </a:pPr>
            <a:r>
              <a:rPr lang="en-US" sz="4800">
                <a:solidFill>
                  <a:srgbClr val="000000"/>
                </a:solidFill>
                <a:highlight>
                  <a:scrgbClr r="0" g="0" b="0">
                    <a:alpha val="0"/>
                  </a:scrgbClr>
                </a:highlight>
                <a:latin typeface="Impact" pitchFamily="18"/>
              </a:rPr>
              <a:t>Students will complete 5/5 questions over potential/kinetic energy with 80% accuracy or higher.</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9FD214A-79F9-4F14-931A-42FBA9E1D047}" type="datetimeFigureOut">
              <a:rPr lang="en-US" smtClean="0"/>
              <a:t>10/9/2018</a:t>
            </a:fld>
            <a:endParaRPr lang="en-US"/>
          </a:p>
        </p:txBody>
      </p:sp>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page8">
    <p:spTree>
      <p:nvGrpSpPr>
        <p:cNvPr id="1" name=""/>
        <p:cNvGrpSpPr/>
        <p:nvPr/>
      </p:nvGrpSpPr>
      <p:grpSpPr>
        <a:xfrm>
          <a:off x="0" y="0"/>
          <a:ext cx="0" cy="0"/>
          <a:chOff x="0" y="0"/>
          <a:chExt cx="0" cy="0"/>
        </a:xfrm>
      </p:grpSpPr>
      <p:sp>
        <p:nvSpPr>
          <p:cNvPr id="2" name="Google Shape;179;p20"/>
          <p:cNvSpPr txBox="1">
            <a:spLocks noGrp="1"/>
          </p:cNvSpPr>
          <p:nvPr>
            <p:ph type="title" idx="4294967295"/>
          </p:nvPr>
        </p:nvSpPr>
        <p:spPr>
          <a:xfrm>
            <a:off x="83160" y="70560"/>
            <a:ext cx="8969760" cy="1414080"/>
          </a:xfrm>
          <a:noFill/>
          <a:ln>
            <a:noFill/>
          </a:ln>
        </p:spPr>
        <p:txBody>
          <a:bodyPr wrap="square" tIns="91440" bIns="91440" anchor="t">
            <a:noAutofit/>
          </a:bodyPr>
          <a:lstStyle/>
          <a:p>
            <a:pPr lvl="0" algn="ctr" hangingPunct="0">
              <a:lnSpc>
                <a:spcPct val="100000"/>
              </a:lnSpc>
              <a:spcBef>
                <a:spcPts val="0"/>
              </a:spcBef>
              <a:tabLst>
                <a:tab pos="0" algn="l"/>
              </a:tabLst>
            </a:pPr>
            <a:r>
              <a:rPr lang="en-US" sz="3000">
                <a:solidFill>
                  <a:srgbClr val="AF7B51"/>
                </a:solidFill>
                <a:highlight>
                  <a:scrgbClr r="0" g="0" b="0">
                    <a:alpha val="0"/>
                  </a:scrgbClr>
                </a:highlight>
                <a:latin typeface="Nunito"/>
              </a:rPr>
              <a:t>Now it is your turn to put your Energy Knowledge to work… Click on the link for Skatepark below and follow along with your teachers directions.</a:t>
            </a:r>
          </a:p>
        </p:txBody>
      </p:sp>
      <p:sp>
        <p:nvSpPr>
          <p:cNvPr id="3" name="Google Shape;180;p20"/>
          <p:cNvSpPr txBox="1">
            <a:spLocks noGrp="1"/>
          </p:cNvSpPr>
          <p:nvPr>
            <p:ph type="body" idx="4294967295"/>
          </p:nvPr>
        </p:nvSpPr>
        <p:spPr>
          <a:xfrm>
            <a:off x="259920" y="1072080"/>
            <a:ext cx="8792999" cy="3829319"/>
          </a:xfrm>
          <a:noFill/>
          <a:ln>
            <a:noFill/>
          </a:ln>
        </p:spPr>
        <p:txBody>
          <a:bodyPr wrap="square" tIns="91440" bIns="91440" anchor="t">
            <a:noAutofit/>
          </a:bodyPr>
          <a:lstStyle/>
          <a:p>
            <a:pPr marL="0" lvl="0" indent="0" algn="ctr" hangingPunct="0">
              <a:lnSpc>
                <a:spcPct val="100000"/>
              </a:lnSpc>
              <a:spcBef>
                <a:spcPts val="0"/>
              </a:spcBef>
              <a:buNone/>
              <a:tabLst>
                <a:tab pos="0" algn="l"/>
              </a:tabLst>
            </a:pPr>
            <a:endParaRPr lang="en-US" sz="3000" u="sng">
              <a:solidFill>
                <a:srgbClr val="233A44"/>
              </a:solidFill>
              <a:highlight>
                <a:scrgbClr r="0" g="0" b="0">
                  <a:alpha val="0"/>
                </a:scrgbClr>
              </a:highlight>
              <a:latin typeface="Calibri"/>
              <a:cs typeface="Calibri"/>
            </a:endParaRPr>
          </a:p>
          <a:p>
            <a:pPr marL="0" lvl="0" indent="0" algn="ctr" hangingPunct="0">
              <a:lnSpc>
                <a:spcPct val="100000"/>
              </a:lnSpc>
              <a:spcBef>
                <a:spcPts val="1599"/>
              </a:spcBef>
              <a:buNone/>
              <a:tabLst>
                <a:tab pos="0" algn="l"/>
              </a:tabLst>
            </a:pPr>
            <a:r>
              <a:rPr lang="en-US" sz="3000" u="sng">
                <a:solidFill>
                  <a:srgbClr val="233A44"/>
                </a:solidFill>
                <a:highlight>
                  <a:scrgbClr r="0" g="0" b="0">
                    <a:alpha val="0"/>
                  </a:scrgbClr>
                </a:highlight>
                <a:latin typeface="Calibri"/>
                <a:cs typeface="Calibri"/>
              </a:rPr>
              <a:t>PHET Skatepark Virtual Lab</a:t>
            </a:r>
          </a:p>
          <a:p>
            <a:pPr marL="0" lvl="0" indent="0" algn="ctr" hangingPunct="0">
              <a:lnSpc>
                <a:spcPct val="100000"/>
              </a:lnSpc>
              <a:spcBef>
                <a:spcPts val="1599"/>
              </a:spcBef>
              <a:buNone/>
              <a:tabLst>
                <a:tab pos="0" algn="l"/>
              </a:tabLst>
            </a:pPr>
            <a:r>
              <a:rPr lang="en-US" sz="3000" u="sng">
                <a:solidFill>
                  <a:srgbClr val="3D4594"/>
                </a:solidFill>
                <a:highlight>
                  <a:scrgbClr r="0" g="0" b="0">
                    <a:alpha val="0"/>
                  </a:scrgbClr>
                </a:highlight>
                <a:latin typeface="Calibri"/>
                <a:cs typeface="Calibri"/>
                <a:hlinkClick r:id="rId3"/>
              </a:rPr>
              <a:t>https://phet.colorado.edu/sims/html/energy-skate-park-basics/latest/energy-skate-park-basics_en.html</a:t>
            </a:r>
          </a:p>
          <a:p>
            <a:pPr marL="0" lvl="0" indent="0" algn="ctr" hangingPunct="0">
              <a:lnSpc>
                <a:spcPct val="100000"/>
              </a:lnSpc>
              <a:spcBef>
                <a:spcPts val="1599"/>
              </a:spcBef>
              <a:buNone/>
              <a:tabLst>
                <a:tab pos="0" algn="l"/>
              </a:tabLst>
            </a:pPr>
            <a:endParaRPr lang="en-US" sz="3000">
              <a:solidFill>
                <a:srgbClr val="233A44"/>
              </a:solidFill>
              <a:highlight>
                <a:scrgbClr r="0" g="0" b="0">
                  <a:alpha val="0"/>
                </a:scrgbClr>
              </a:highlight>
              <a:latin typeface="Calibri"/>
              <a:cs typeface="Calibri"/>
            </a:endParaRPr>
          </a:p>
          <a:p>
            <a:pPr marL="0" lvl="0" indent="0" hangingPunct="0">
              <a:lnSpc>
                <a:spcPct val="100000"/>
              </a:lnSpc>
              <a:spcBef>
                <a:spcPts val="1599"/>
              </a:spcBef>
              <a:spcAft>
                <a:spcPts val="1599"/>
              </a:spcAft>
              <a:buNone/>
              <a:tabLst>
                <a:tab pos="0" algn="l"/>
              </a:tabLst>
            </a:pPr>
            <a:endParaRPr lang="en-US" sz="3000">
              <a:solidFill>
                <a:srgbClr val="233A44"/>
              </a:solidFill>
              <a:highlight>
                <a:scrgbClr r="0" g="0" b="0">
                  <a:alpha val="0"/>
                </a:scrgbClr>
              </a:highlight>
              <a:latin typeface="Calibri"/>
              <a:cs typeface="Calibri"/>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name="page9">
    <p:spTree>
      <p:nvGrpSpPr>
        <p:cNvPr id="1" name=""/>
        <p:cNvGrpSpPr/>
        <p:nvPr/>
      </p:nvGrpSpPr>
      <p:grpSpPr>
        <a:xfrm>
          <a:off x="0" y="0"/>
          <a:ext cx="0" cy="0"/>
          <a:chOff x="0" y="0"/>
          <a:chExt cx="0" cy="0"/>
        </a:xfrm>
      </p:grpSpPr>
      <p:sp>
        <p:nvSpPr>
          <p:cNvPr id="2" name="Google Shape;185;p21"/>
          <p:cNvSpPr txBox="1">
            <a:spLocks noGrp="1"/>
          </p:cNvSpPr>
          <p:nvPr>
            <p:ph type="title" idx="4294967295"/>
          </p:nvPr>
        </p:nvSpPr>
        <p:spPr>
          <a:xfrm>
            <a:off x="211320" y="178560"/>
            <a:ext cx="8750520" cy="1211759"/>
          </a:xfrm>
          <a:noFill/>
          <a:ln>
            <a:noFill/>
          </a:ln>
        </p:spPr>
        <p:txBody>
          <a:bodyPr wrap="square" tIns="91440" bIns="91440" anchor="t">
            <a:noAutofit/>
          </a:bodyPr>
          <a:lstStyle/>
          <a:p>
            <a:pPr lvl="0" hangingPunct="0">
              <a:lnSpc>
                <a:spcPct val="100000"/>
              </a:lnSpc>
              <a:spcBef>
                <a:spcPts val="0"/>
              </a:spcBef>
              <a:tabLst>
                <a:tab pos="0" algn="l"/>
              </a:tabLst>
            </a:pPr>
            <a:r>
              <a:rPr lang="en-US" sz="1400">
                <a:solidFill>
                  <a:srgbClr val="AF7B51"/>
                </a:solidFill>
                <a:highlight>
                  <a:scrgbClr r="0" g="0" b="0">
                    <a:alpha val="0"/>
                  </a:scrgbClr>
                </a:highlight>
                <a:latin typeface="Nunito"/>
              </a:rPr>
              <a:t>Name: ___________________________________________ Teacher: ______________  Period: __  Date: __/___/__</a:t>
            </a:r>
            <a:br>
              <a:rPr lang="en-US" sz="1400">
                <a:solidFill>
                  <a:srgbClr val="AF7B51"/>
                </a:solidFill>
                <a:highlight>
                  <a:scrgbClr r="0" g="0" b="0">
                    <a:alpha val="0"/>
                  </a:scrgbClr>
                </a:highlight>
                <a:latin typeface="Nunito"/>
              </a:rPr>
            </a:br>
            <a:r>
              <a:rPr lang="en-US" sz="1400">
                <a:solidFill>
                  <a:srgbClr val="AF7B51"/>
                </a:solidFill>
                <a:highlight>
                  <a:scrgbClr r="0" g="0" b="0">
                    <a:alpha val="0"/>
                  </a:scrgbClr>
                </a:highlight>
                <a:latin typeface="Nunito"/>
              </a:rPr>
              <a:t/>
            </a:r>
            <a:br>
              <a:rPr lang="en-US" sz="1400">
                <a:solidFill>
                  <a:srgbClr val="AF7B51"/>
                </a:solidFill>
                <a:highlight>
                  <a:scrgbClr r="0" g="0" b="0">
                    <a:alpha val="0"/>
                  </a:scrgbClr>
                </a:highlight>
                <a:latin typeface="Nunito"/>
              </a:rPr>
            </a:br>
            <a:r>
              <a:rPr lang="en-US" sz="2200">
                <a:solidFill>
                  <a:srgbClr val="AF7B51"/>
                </a:solidFill>
                <a:highlight>
                  <a:scrgbClr r="0" g="0" b="0">
                    <a:alpha val="0"/>
                  </a:scrgbClr>
                </a:highlight>
                <a:latin typeface="Nunito"/>
              </a:rPr>
              <a:t>Skate Park Basic PhET : Potential &amp; Kinetic Energy</a:t>
            </a:r>
            <a:br>
              <a:rPr lang="en-US" sz="2200">
                <a:solidFill>
                  <a:srgbClr val="AF7B51"/>
                </a:solidFill>
                <a:highlight>
                  <a:scrgbClr r="0" g="0" b="0">
                    <a:alpha val="0"/>
                  </a:scrgbClr>
                </a:highlight>
                <a:latin typeface="Nunito"/>
              </a:rPr>
            </a:br>
            <a:r>
              <a:rPr lang="en-US" sz="1600" u="sng">
                <a:solidFill>
                  <a:srgbClr val="3D4594"/>
                </a:solidFill>
                <a:highlight>
                  <a:scrgbClr r="0" g="0" b="0">
                    <a:alpha val="0"/>
                  </a:scrgbClr>
                </a:highlight>
                <a:latin typeface="Calibri"/>
                <a:cs typeface="Calibri"/>
                <a:hlinkClick r:id="rId3"/>
              </a:rPr>
              <a:t>https://phet.colorado.edu/sims/html/energy-skate-park-basics/latest/energy-skate-park-basics_en.html</a:t>
            </a:r>
            <a:r>
              <a:rPr lang="en-US" sz="1600" u="sng">
                <a:solidFill>
                  <a:srgbClr val="3D4594"/>
                </a:solidFill>
                <a:highlight>
                  <a:scrgbClr r="0" g="0" b="0">
                    <a:alpha val="0"/>
                  </a:scrgbClr>
                </a:highlight>
                <a:latin typeface="Calibri"/>
                <a:cs typeface="Calibri"/>
              </a:rPr>
              <a:t/>
            </a:r>
            <a:br>
              <a:rPr lang="en-US" sz="1600" u="sng">
                <a:solidFill>
                  <a:srgbClr val="3D4594"/>
                </a:solidFill>
                <a:highlight>
                  <a:scrgbClr r="0" g="0" b="0">
                    <a:alpha val="0"/>
                  </a:scrgbClr>
                </a:highlight>
                <a:latin typeface="Calibri"/>
                <a:cs typeface="Calibri"/>
              </a:rPr>
            </a:br>
            <a:endParaRPr lang="en-US" sz="1600" u="sng">
              <a:solidFill>
                <a:srgbClr val="3D4594"/>
              </a:solidFill>
              <a:highlight>
                <a:scrgbClr r="0" g="0" b="0">
                  <a:alpha val="0"/>
                </a:scrgbClr>
              </a:highlight>
              <a:latin typeface="Calibri"/>
              <a:cs typeface="Calibri"/>
            </a:endParaRPr>
          </a:p>
        </p:txBody>
      </p:sp>
      <p:sp>
        <p:nvSpPr>
          <p:cNvPr id="3" name="Google Shape;186;p21"/>
          <p:cNvSpPr txBox="1">
            <a:spLocks noGrp="1"/>
          </p:cNvSpPr>
          <p:nvPr>
            <p:ph type="body" idx="4294967295"/>
          </p:nvPr>
        </p:nvSpPr>
        <p:spPr>
          <a:xfrm>
            <a:off x="211320" y="1390680"/>
            <a:ext cx="8750520" cy="3048120"/>
          </a:xfrm>
          <a:noFill/>
          <a:ln>
            <a:noFill/>
          </a:ln>
        </p:spPr>
        <p:txBody>
          <a:bodyPr wrap="square" tIns="91440" bIns="91440" anchor="t">
            <a:noAutofit/>
          </a:bodyPr>
          <a:lstStyle/>
          <a:p>
            <a:pPr marL="0" lvl="0" indent="0" hangingPunct="0">
              <a:lnSpc>
                <a:spcPct val="100000"/>
              </a:lnSpc>
              <a:spcBef>
                <a:spcPts val="0"/>
              </a:spcBef>
              <a:buNone/>
              <a:tabLst>
                <a:tab pos="0" algn="l"/>
              </a:tabLst>
            </a:pPr>
            <a:r>
              <a:rPr lang="en-US" sz="1800">
                <a:solidFill>
                  <a:srgbClr val="233A44"/>
                </a:solidFill>
                <a:highlight>
                  <a:scrgbClr r="0" g="0" b="0">
                    <a:alpha val="0"/>
                  </a:scrgbClr>
                </a:highlight>
                <a:latin typeface="Calibri"/>
                <a:cs typeface="Calibri"/>
              </a:rPr>
              <a:t>To review please complete the sentences below using your science journal notes.</a:t>
            </a:r>
          </a:p>
          <a:p>
            <a:pPr marL="0" lvl="0" indent="0" hangingPunct="0">
              <a:lnSpc>
                <a:spcPct val="100000"/>
              </a:lnSpc>
              <a:spcBef>
                <a:spcPts val="1599"/>
              </a:spcBef>
              <a:buClr>
                <a:srgbClr val="233A44"/>
              </a:buClr>
              <a:buSzPct val="100000"/>
              <a:buAutoNum type="arabicPeriod"/>
              <a:tabLst>
                <a:tab pos="0" algn="l"/>
              </a:tabLst>
            </a:pPr>
            <a:r>
              <a:rPr lang="en-US" sz="1800">
                <a:solidFill>
                  <a:srgbClr val="233A44"/>
                </a:solidFill>
                <a:highlight>
                  <a:scrgbClr r="0" g="0" b="0">
                    <a:alpha val="0"/>
                  </a:scrgbClr>
                </a:highlight>
                <a:latin typeface="Calibri"/>
                <a:cs typeface="Calibri"/>
              </a:rPr>
              <a:t>Potential Energy is the energy __________________ in an object because of its  </a:t>
            </a:r>
          </a:p>
          <a:p>
            <a:pPr marL="457200" lvl="0" indent="0" hangingPunct="0">
              <a:lnSpc>
                <a:spcPct val="100000"/>
              </a:lnSpc>
              <a:spcBef>
                <a:spcPts val="1599"/>
              </a:spcBef>
              <a:buNone/>
              <a:tabLst>
                <a:tab pos="457200" algn="l"/>
              </a:tabLst>
            </a:pPr>
            <a:r>
              <a:rPr lang="en-US" sz="1800">
                <a:solidFill>
                  <a:srgbClr val="233A44"/>
                </a:solidFill>
                <a:highlight>
                  <a:scrgbClr r="0" g="0" b="0">
                    <a:alpha val="0"/>
                  </a:scrgbClr>
                </a:highlight>
                <a:latin typeface="Calibri"/>
                <a:cs typeface="Calibri"/>
              </a:rPr>
              <a:t>_________________.</a:t>
            </a:r>
          </a:p>
          <a:p>
            <a:pPr marL="457200" lvl="0" indent="0" hangingPunct="0">
              <a:lnSpc>
                <a:spcPct val="100000"/>
              </a:lnSpc>
              <a:spcBef>
                <a:spcPts val="1599"/>
              </a:spcBef>
              <a:buNone/>
              <a:tabLst>
                <a:tab pos="457200" algn="l"/>
              </a:tabLst>
            </a:pPr>
            <a:endParaRPr lang="en-US" sz="1800">
              <a:solidFill>
                <a:srgbClr val="233A44"/>
              </a:solidFill>
              <a:highlight>
                <a:scrgbClr r="0" g="0" b="0">
                  <a:alpha val="0"/>
                </a:scrgbClr>
              </a:highlight>
              <a:latin typeface="Calibri"/>
              <a:cs typeface="Calibri"/>
            </a:endParaRPr>
          </a:p>
          <a:p>
            <a:pPr marL="0" lvl="0" indent="0" hangingPunct="0">
              <a:lnSpc>
                <a:spcPct val="100000"/>
              </a:lnSpc>
              <a:spcBef>
                <a:spcPts val="1599"/>
              </a:spcBef>
              <a:buClr>
                <a:srgbClr val="233A44"/>
              </a:buClr>
              <a:buSzPct val="100000"/>
              <a:buAutoNum type="arabicPeriod"/>
              <a:tabLst>
                <a:tab pos="0" algn="l"/>
              </a:tabLst>
            </a:pPr>
            <a:r>
              <a:rPr lang="en-US" sz="1800">
                <a:solidFill>
                  <a:srgbClr val="233A44"/>
                </a:solidFill>
                <a:highlight>
                  <a:scrgbClr r="0" g="0" b="0">
                    <a:alpha val="0"/>
                  </a:scrgbClr>
                </a:highlight>
                <a:latin typeface="Calibri"/>
                <a:cs typeface="Calibri"/>
              </a:rPr>
              <a:t>Kinetic Energy is the energy of _____________________________.</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426</Words>
  <Application>Microsoft Office PowerPoint</Application>
  <PresentationFormat>Widescreen</PresentationFormat>
  <Paragraphs>67</Paragraphs>
  <Slides>15</Slides>
  <Notes>10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15</vt:i4>
      </vt:variant>
    </vt:vector>
  </HeadingPairs>
  <TitlesOfParts>
    <vt:vector size="25" baseType="lpstr">
      <vt:lpstr>Alfa Slab One</vt:lpstr>
      <vt:lpstr>Arial</vt:lpstr>
      <vt:lpstr>Caladea</vt:lpstr>
      <vt:lpstr>Calibri</vt:lpstr>
      <vt:lpstr>Calibri Light</vt:lpstr>
      <vt:lpstr>Impact</vt:lpstr>
      <vt:lpstr>Nunito</vt:lpstr>
      <vt:lpstr>Times New Roman</vt:lpstr>
      <vt:lpstr>Office Theme</vt:lpstr>
      <vt:lpstr>Office Theme</vt:lpstr>
      <vt:lpstr>Oct. 9, 2018 Daily Agenda  Potential / Kinetic Energy</vt:lpstr>
      <vt:lpstr>Oct. 9, 2018</vt:lpstr>
      <vt:lpstr>PowerPoint Presentation</vt:lpstr>
      <vt:lpstr>TEK 6.8A</vt:lpstr>
      <vt:lpstr>LO</vt:lpstr>
      <vt:lpstr>DOL</vt:lpstr>
      <vt:lpstr>PowerPoint Presentation</vt:lpstr>
      <vt:lpstr>Now it is your turn to put your Energy Knowledge to work… Click on the link for Skatepark below and follow along with your teachers directions.</vt:lpstr>
      <vt:lpstr>Name: ___________________________________________ Teacher: ______________  Period: __  Date: __/___/__  Skate Park Basic PhET : Potential &amp; Kinetic Energy https://phet.colorado.edu/sims/html/energy-skate-park-basics/latest/energy-skate-park-basics_en.html </vt:lpstr>
      <vt:lpstr>Directions for Skate Park Simulation:</vt:lpstr>
      <vt:lpstr>Click on “bar graph”.  Watch as the skater moves across the track and how it changes the levels of potential and kinetic energy.  (You can slow or pause the skater down at the bottom of the simulator window to help you observe)</vt:lpstr>
      <vt:lpstr>PowerPoint Presentation</vt:lpstr>
      <vt:lpstr>PowerPoint Presentation</vt:lpstr>
      <vt:lpstr>PowerPoint Presentation</vt:lpstr>
      <vt:lpstr>DOL:Kinetic Energy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Oct. 9, 2018 Daily Agenda  Potential / Kinetic Energy</dc:title>
  <dc:creator>Katherine Pease</dc:creator>
  <cp:lastModifiedBy>Katherine Pease</cp:lastModifiedBy>
  <cp:revision>1</cp:revision>
  <dcterms:modified xsi:type="dcterms:W3CDTF">2018-10-09T18:51:11Z</dcterms:modified>
</cp:coreProperties>
</file>