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58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1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1DDC-DE70-4F8C-BAEB-2766696440A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ve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2385" y="-970206"/>
            <a:ext cx="9144000" cy="2387600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November 9, 2016</a:t>
            </a:r>
            <a:endParaRPr lang="en-US" b="1" u="sng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22" y="1411262"/>
            <a:ext cx="11699631" cy="5833599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Collect PDN / DOL QUIZ, CLICKER, NO TEXTBOOK OR JOURNAL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Work on the PDN / DOL QUIZ by yourself, no talking because this is a quiz.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7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teach about objects locations and movements in space.</a:t>
            </a:r>
          </a:p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Specifically, my students will learn about the properties, locations and movements of objects in space.</a:t>
            </a:r>
          </a:p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To show me they have learned it, my students will complete a google slide “scrapbook”.</a:t>
            </a:r>
            <a:endParaRPr lang="en-US" sz="4000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 Stems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2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98294" y="1030324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complete an exit slip to explain 5 interesting facts I learned about our solar system.</a:t>
            </a:r>
            <a:endParaRPr lang="en-US" sz="6600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8294" y="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DOL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5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-18753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atin typeface="Eras Bold ITC" panose="020B0907030504020204" pitchFamily="34" charset="0"/>
              </a:rPr>
              <a:t> Grade “Scrapbook”</a:t>
            </a:r>
            <a:endParaRPr lang="en-US" b="1" u="sng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01" y="860983"/>
            <a:ext cx="11872965" cy="59015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Teacher will explain expectations and procedures for creating scrapbook.</a:t>
            </a:r>
          </a:p>
          <a:p>
            <a:r>
              <a:rPr lang="en-US" sz="4800" dirty="0" smtClean="0"/>
              <a:t>Teacher will handout note outline to assist students with creating scrapbook over trip to the solar system</a:t>
            </a:r>
          </a:p>
          <a:p>
            <a:r>
              <a:rPr lang="en-US" sz="4800" dirty="0" smtClean="0"/>
              <a:t>Student directions are written on first page of outline (teacher will read aloud with students and answer questions)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635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922" y="-94201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46604" y="944546"/>
            <a:ext cx="11579050" cy="630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7.9B identify the accommodations, considering the characteristics of our solar system, that enabled manned space exploration.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03" y="-91264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TEK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5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628" y="864158"/>
            <a:ext cx="12061371" cy="638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We will identify how humans have accommodated to life in space by completing an inter-active virtual note outline / foldable.</a:t>
            </a:r>
          </a:p>
          <a:p>
            <a:pPr marL="0" indent="0">
              <a:buNone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7.9B identify the accommodations, considering the characteristics of our solar system, that enabled manned space exploration.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40" y="-49469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0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743578"/>
            <a:ext cx="11699631" cy="6501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teach about manned space exploration today.</a:t>
            </a:r>
          </a:p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Specifically, my students will learn how </a:t>
            </a:r>
            <a:r>
              <a:rPr lang="en-US" sz="50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astronuts</a:t>
            </a: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survive in space.</a:t>
            </a:r>
          </a:p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To show me they have learned it, my students will complete an lab report outline.</a:t>
            </a:r>
            <a:endParaRPr lang="en-US" sz="5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Grade. LO Stem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9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complete written assessment questions over human accommodating to line in space via the online fusion quiz.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DOL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9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72756"/>
            <a:ext cx="12192000" cy="6672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6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Collect 1 chrome book per table (must have own ear buds/headphones)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6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Teacher will pass out lab report for you to complete as you do the lab.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0" y="-312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sz="3600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Lab Directions</a:t>
            </a:r>
            <a:endParaRPr lang="en-US" sz="3600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9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4" y="-207631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Eras Bold ITC" panose="020B0907030504020204" pitchFamily="34" charset="0"/>
              </a:rPr>
              <a:t>7</a:t>
            </a:r>
            <a:r>
              <a:rPr lang="en-US" u="sng" baseline="30000" dirty="0" smtClean="0">
                <a:latin typeface="Eras Bold ITC" panose="020B0907030504020204" pitchFamily="34" charset="0"/>
              </a:rPr>
              <a:t>th</a:t>
            </a:r>
            <a:r>
              <a:rPr lang="en-US" u="sng" dirty="0" smtClean="0">
                <a:latin typeface="Eras Bold ITC" panose="020B0907030504020204" pitchFamily="34" charset="0"/>
              </a:rPr>
              <a:t> Grade Lab </a:t>
            </a:r>
            <a:r>
              <a:rPr lang="en-US" u="sng" dirty="0" err="1" smtClean="0">
                <a:latin typeface="Eras Bold ITC" panose="020B0907030504020204" pitchFamily="34" charset="0"/>
              </a:rPr>
              <a:t>cont</a:t>
            </a:r>
            <a:r>
              <a:rPr lang="en-US" u="sng" dirty="0" smtClean="0">
                <a:latin typeface="Eras Bold ITC" panose="020B0907030504020204" pitchFamily="34" charset="0"/>
              </a:rPr>
              <a:t>…</a:t>
            </a:r>
            <a:endParaRPr lang="en-US" u="sng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4" y="813916"/>
            <a:ext cx="12167716" cy="612949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Login to computer, Login to 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www.clever.com</a:t>
            </a:r>
            <a:endParaRPr lang="en-US" sz="4000" dirty="0" smtClean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Click on Think Central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My Library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Science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Student Resources 7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Unit 9, scroll down to Lesson 2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the 2</a:t>
            </a:r>
            <a:r>
              <a:rPr lang="en-US" sz="4000" baseline="30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Megaphone, under digital lab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Follow along / complete lab to complete handout (handout is a grade)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4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6.11A describe the physical properties, locations, and movements of the sun, planets, Galilean moons, meteors, asteroids, and comets.</a:t>
            </a:r>
          </a:p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6.11B understand that gravity is the force that governs the motion of our solar system.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202" y="-184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TEK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3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We will create a “scrapbook” (google slides) over our “trip” to the solar system to identify the physical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peoperties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, locations, and movements of the sun, planets, Galilean moons, meteors, asteroids, comets, and planets in outer space.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6.11A describe the physical properties, locations, and movements of the sun, planets, Galilean moons, meteors, asteroids, and comets.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6.11B understand that gravity is the force that governs the motion of our solar system.</a:t>
            </a: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2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538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Eras Bold ITC</vt:lpstr>
      <vt:lpstr>Office Theme</vt:lpstr>
      <vt:lpstr>November 9, 2016</vt:lpstr>
      <vt:lpstr>7th Grade TEK</vt:lpstr>
      <vt:lpstr>7th Grade LO</vt:lpstr>
      <vt:lpstr>7th Grade. LO Stem</vt:lpstr>
      <vt:lpstr>7th Grade DOL</vt:lpstr>
      <vt:lpstr>7th Grade Lab Directions</vt:lpstr>
      <vt:lpstr>7th Grade Lab cont…</vt:lpstr>
      <vt:lpstr>PowerPoint Presentation</vt:lpstr>
      <vt:lpstr>6th Grade LO</vt:lpstr>
      <vt:lpstr>6th Grade LO Stems</vt:lpstr>
      <vt:lpstr>6th Grade DOL</vt:lpstr>
      <vt:lpstr>6th Grade “Scrapbook”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9, 2016</dc:title>
  <dc:creator>Pease, Katherine J</dc:creator>
  <cp:lastModifiedBy>Pease, Katherine J</cp:lastModifiedBy>
  <cp:revision>6</cp:revision>
  <cp:lastPrinted>2016-11-09T14:18:57Z</cp:lastPrinted>
  <dcterms:created xsi:type="dcterms:W3CDTF">2016-11-09T13:21:27Z</dcterms:created>
  <dcterms:modified xsi:type="dcterms:W3CDTF">2016-11-09T14:19:50Z</dcterms:modified>
</cp:coreProperties>
</file>