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7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1126F-C2A2-4700-9654-F0251B3D0A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F409-99C0-4D08-8494-EE93B0B8E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888" y="-1193800"/>
            <a:ext cx="11632223" cy="2387600"/>
          </a:xfrm>
        </p:spPr>
        <p:txBody>
          <a:bodyPr>
            <a:normAutofit/>
          </a:bodyPr>
          <a:lstStyle/>
          <a:p>
            <a:r>
              <a:rPr lang="en-US" sz="4300" u="sng" dirty="0" smtClean="0">
                <a:latin typeface="Blackoak Std" panose="04050907060602020202" pitchFamily="82" charset="0"/>
              </a:rPr>
              <a:t>November 7, 2016</a:t>
            </a:r>
            <a:endParaRPr lang="en-US" sz="4300" u="sng" dirty="0">
              <a:latin typeface="Blackoak Std" panose="040509070606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705" y="1193800"/>
            <a:ext cx="11283351" cy="47498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6000" dirty="0" smtClean="0">
                <a:latin typeface="Cooper Std Black" panose="0208090304030B020404" pitchFamily="18" charset="0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000" dirty="0" smtClean="0">
                <a:latin typeface="Cooper Std Black" panose="0208090304030B020404" pitchFamily="18" charset="0"/>
              </a:rPr>
              <a:t>Sit in assigned seats (same as test day)</a:t>
            </a:r>
          </a:p>
          <a:p>
            <a:pPr marL="457200" indent="-457200" algn="l">
              <a:buAutoNum type="arabicPeriod"/>
            </a:pPr>
            <a:r>
              <a:rPr lang="en-US" sz="6000" dirty="0" smtClean="0">
                <a:latin typeface="Cooper Std Black" panose="0208090304030B020404" pitchFamily="18" charset="0"/>
              </a:rPr>
              <a:t>Take out and complete flashcard race card sort</a:t>
            </a:r>
            <a:endParaRPr lang="en-US" sz="60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1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1155" y="243620"/>
            <a:ext cx="1177638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4" y="71916"/>
            <a:ext cx="1163222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Blackoak Std" panose="04050907060602020202" pitchFamily="82" charset="0"/>
              </a:rPr>
              <a:t>To get to Online Textbook…</a:t>
            </a:r>
            <a:endParaRPr lang="en-US" sz="3600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" y="1147313"/>
            <a:ext cx="11632223" cy="50296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oper Std Black" panose="0208090304030B020404" pitchFamily="18" charset="0"/>
              </a:rPr>
              <a:t>1. Login to </a:t>
            </a:r>
            <a:r>
              <a:rPr lang="en-US" sz="3600" dirty="0" smtClean="0">
                <a:latin typeface="Cooper Std Black" panose="0208090304030B020404" pitchFamily="18" charset="0"/>
                <a:hlinkClick r:id="rId3"/>
              </a:rPr>
              <a:t>www.clever.com</a:t>
            </a:r>
            <a:endParaRPr lang="en-US" sz="3600" dirty="0" smtClean="0">
              <a:latin typeface="Cooper Std Black" panose="0208090304030B020404" pitchFamily="18" charset="0"/>
            </a:endParaRPr>
          </a:p>
          <a:p>
            <a:r>
              <a:rPr lang="en-US" sz="3600" dirty="0" smtClean="0">
                <a:latin typeface="Cooper Std Black" panose="0208090304030B020404" pitchFamily="18" charset="0"/>
              </a:rPr>
              <a:t>2. Click on </a:t>
            </a:r>
            <a:r>
              <a:rPr lang="en-US" sz="3600" dirty="0" err="1" smtClean="0">
                <a:latin typeface="Cooper Std Black" panose="0208090304030B020404" pitchFamily="18" charset="0"/>
              </a:rPr>
              <a:t>ThinkCentral</a:t>
            </a:r>
            <a:endParaRPr lang="en-US" sz="3600" dirty="0" smtClean="0">
              <a:latin typeface="Cooper Std Black" panose="0208090304030B020404" pitchFamily="18" charset="0"/>
            </a:endParaRPr>
          </a:p>
          <a:p>
            <a:r>
              <a:rPr lang="en-US" sz="3600" dirty="0" smtClean="0">
                <a:latin typeface="Cooper Std Black" panose="0208090304030B020404" pitchFamily="18" charset="0"/>
              </a:rPr>
              <a:t>3. Click on my library</a:t>
            </a:r>
          </a:p>
          <a:p>
            <a:r>
              <a:rPr lang="en-US" sz="3600" dirty="0" smtClean="0">
                <a:latin typeface="Cooper Std Black" panose="0208090304030B020404" pitchFamily="18" charset="0"/>
              </a:rPr>
              <a:t>4. Click on Science</a:t>
            </a:r>
          </a:p>
          <a:p>
            <a:r>
              <a:rPr lang="en-US" sz="3600" dirty="0" smtClean="0">
                <a:latin typeface="Cooper Std Black" panose="0208090304030B020404" pitchFamily="18" charset="0"/>
              </a:rPr>
              <a:t>5. click on student resources</a:t>
            </a:r>
          </a:p>
          <a:p>
            <a:r>
              <a:rPr lang="en-US" sz="3600" dirty="0" smtClean="0">
                <a:latin typeface="Cooper Std Black" panose="0208090304030B020404" pitchFamily="18" charset="0"/>
              </a:rPr>
              <a:t>6. click on Digital student </a:t>
            </a:r>
          </a:p>
          <a:p>
            <a:r>
              <a:rPr lang="en-US" sz="3600" dirty="0" smtClean="0">
                <a:latin typeface="Cooper Std Black" panose="0208090304030B020404" pitchFamily="18" charset="0"/>
              </a:rPr>
              <a:t>7. Use the information from the digital student to complete the note outline the teacher has given you to complete.</a:t>
            </a:r>
            <a:endParaRPr lang="en-US" sz="36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8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8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7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TEK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043796"/>
            <a:ext cx="11517591" cy="5297069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ooper Std Black" panose="0208090304030B020404" pitchFamily="18" charset="0"/>
              </a:rPr>
              <a:t>7.9B: identify the accommodations, considering the characteristics of our solar system, that enabled manned space exploration</a:t>
            </a:r>
            <a:endParaRPr lang="en-US" sz="54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0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9888" y="365125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145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7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LO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87" y="1000664"/>
            <a:ext cx="11632223" cy="5618356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oper Std Black" panose="0208090304030B020404" pitchFamily="18" charset="0"/>
              </a:rPr>
              <a:t>We will investigate the distances of planets in our solar system through virtual Glencoe virtual, digital activity.</a:t>
            </a:r>
          </a:p>
          <a:p>
            <a:pPr lvl="1"/>
            <a:r>
              <a:rPr lang="en-US" sz="4000" dirty="0" smtClean="0">
                <a:latin typeface="Cooper Std Black" panose="0208090304030B020404" pitchFamily="18" charset="0"/>
              </a:rPr>
              <a:t>TEK: 7.9B: identify the accommodations, considering the characteristics of our solar system, that enabled manned space exploration.</a:t>
            </a:r>
            <a:endParaRPr lang="en-US" sz="40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143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7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DOL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" y="1147313"/>
            <a:ext cx="11632223" cy="5262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ooper Std Black" panose="0208090304030B020404" pitchFamily="18" charset="0"/>
              </a:rPr>
              <a:t>I will complete an exit slip to explain what I learned about life in space.</a:t>
            </a:r>
            <a:endParaRPr lang="en-US" sz="44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3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5" y="139577"/>
            <a:ext cx="11632223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u="sng" dirty="0" smtClean="0">
                <a:latin typeface="Blackoak Std" panose="04050907060602020202" pitchFamily="82" charset="0"/>
              </a:rPr>
              <a:t>7</a:t>
            </a:r>
            <a:r>
              <a:rPr lang="en-US" sz="3800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sz="3800" u="sng" dirty="0" smtClean="0">
                <a:latin typeface="Blackoak Std" panose="04050907060602020202" pitchFamily="82" charset="0"/>
              </a:rPr>
              <a:t> Grade LO Stems</a:t>
            </a:r>
            <a:endParaRPr lang="en-US" sz="3800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" y="1130060"/>
            <a:ext cx="11632223" cy="5219431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oper Std Black" panose="0208090304030B020404" pitchFamily="18" charset="0"/>
              </a:rPr>
              <a:t>I will teach about space exploration today.</a:t>
            </a:r>
          </a:p>
          <a:p>
            <a:r>
              <a:rPr lang="en-US" sz="3600" dirty="0" smtClean="0">
                <a:latin typeface="Cooper Std Black" panose="0208090304030B020404" pitchFamily="18" charset="0"/>
              </a:rPr>
              <a:t>Specifically, my students will learn what is needed for humans to survive in space.</a:t>
            </a:r>
          </a:p>
          <a:p>
            <a:r>
              <a:rPr lang="en-US" sz="3600" dirty="0" smtClean="0">
                <a:latin typeface="Cooper Std Black" panose="0208090304030B020404" pitchFamily="18" charset="0"/>
              </a:rPr>
              <a:t>To show me they have learned it, my students will complete a DOL quiz at end of activity.</a:t>
            </a:r>
          </a:p>
          <a:p>
            <a:r>
              <a:rPr lang="en-US" sz="3600" dirty="0" smtClean="0">
                <a:latin typeface="Cooper Std Black" panose="0208090304030B020404" pitchFamily="18" charset="0"/>
              </a:rPr>
              <a:t>This topic can be found in the textbook as Unit 9, Lesson 2</a:t>
            </a:r>
            <a:endParaRPr lang="en-US" sz="36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2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26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6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TEK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89" y="931653"/>
            <a:ext cx="11569349" cy="524531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oper Std Black" panose="0208090304030B020404" pitchFamily="18" charset="0"/>
              </a:rPr>
              <a:t>6.11B: understand that gravity is the force that governs the motion of our solar system</a:t>
            </a:r>
            <a:endParaRPr lang="en-US" sz="66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8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96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6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LO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5" y="931653"/>
            <a:ext cx="11632223" cy="524531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oper Std Black" panose="0208090304030B020404" pitchFamily="18" charset="0"/>
              </a:rPr>
              <a:t>We will determine how gravity effects objects in space through completion of a virtual informative activity and note outline. (Textbook pg. 468-481 via online textbook)</a:t>
            </a:r>
          </a:p>
          <a:p>
            <a:pPr lvl="1"/>
            <a:r>
              <a:rPr lang="en-US" sz="4400" dirty="0" smtClean="0">
                <a:latin typeface="Cooper Std Black" panose="0208090304030B020404" pitchFamily="18" charset="0"/>
              </a:rPr>
              <a:t>TEK: 6.11B understand that gravity is the force that governs the motion of our solar system.</a:t>
            </a:r>
            <a:endParaRPr lang="en-US" sz="44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2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315" y="243620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>
                <a:latin typeface="Blackoak Std" panose="04050907060602020202" pitchFamily="82" charset="0"/>
              </a:rPr>
              <a:t>6</a:t>
            </a:r>
            <a:r>
              <a:rPr lang="en-US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u="sng" dirty="0" smtClean="0">
                <a:latin typeface="Blackoak Std" panose="04050907060602020202" pitchFamily="82" charset="0"/>
              </a:rPr>
              <a:t> Grade DOL</a:t>
            </a:r>
            <a:endParaRPr lang="en-US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54" y="1112806"/>
            <a:ext cx="10515600" cy="5244862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oper Std Black" panose="0208090304030B020404" pitchFamily="18" charset="0"/>
              </a:rPr>
              <a:t>I will complete an on line assessment over the effects of gravity in our solar system at end of activity.</a:t>
            </a:r>
            <a:endParaRPr lang="en-US" sz="6600" dirty="0"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3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9888" y="302052"/>
            <a:ext cx="11632223" cy="6253895"/>
          </a:xfrm>
          <a:prstGeom prst="roundRect">
            <a:avLst/>
          </a:prstGeom>
          <a:solidFill>
            <a:srgbClr val="DEEBF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88" y="0"/>
            <a:ext cx="11632223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Blackoak Std" panose="04050907060602020202" pitchFamily="82" charset="0"/>
              </a:rPr>
              <a:t>6</a:t>
            </a:r>
            <a:r>
              <a:rPr lang="en-US" sz="3600" u="sng" baseline="30000" dirty="0" smtClean="0">
                <a:latin typeface="Blackoak Std" panose="04050907060602020202" pitchFamily="82" charset="0"/>
              </a:rPr>
              <a:t>th</a:t>
            </a:r>
            <a:r>
              <a:rPr lang="en-US" sz="3600" u="sng" dirty="0" smtClean="0">
                <a:latin typeface="Blackoak Std" panose="04050907060602020202" pitchFamily="82" charset="0"/>
              </a:rPr>
              <a:t> Grade LO Stems</a:t>
            </a:r>
            <a:endParaRPr lang="en-US" sz="3600" u="sng" dirty="0">
              <a:latin typeface="Blackoak Std" panose="04050907060602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87" y="992038"/>
            <a:ext cx="11632223" cy="51849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ooper Std Black" panose="0208090304030B020404" pitchFamily="18" charset="0"/>
              </a:rPr>
              <a:t>I will teach about gravity in space today.</a:t>
            </a:r>
          </a:p>
          <a:p>
            <a:r>
              <a:rPr lang="en-US" sz="4400" dirty="0" smtClean="0">
                <a:latin typeface="Cooper Std Black" panose="0208090304030B020404" pitchFamily="18" charset="0"/>
              </a:rPr>
              <a:t>Specifically, my students will learn how gravity effects objects in space.</a:t>
            </a:r>
          </a:p>
          <a:p>
            <a:r>
              <a:rPr lang="en-US" sz="4400" dirty="0" smtClean="0">
                <a:latin typeface="Cooper Std Black" panose="0208090304030B020404" pitchFamily="18" charset="0"/>
              </a:rPr>
              <a:t>To show me they have learned it, my students will complete the online textbook quiz over gravity.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2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370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Blackoak Std</vt:lpstr>
      <vt:lpstr>Calibri</vt:lpstr>
      <vt:lpstr>Calibri Light</vt:lpstr>
      <vt:lpstr>Cooper Std Black</vt:lpstr>
      <vt:lpstr>Office Theme</vt:lpstr>
      <vt:lpstr>November 7, 2016</vt:lpstr>
      <vt:lpstr>7th Grade TEK</vt:lpstr>
      <vt:lpstr>7th Grade LO</vt:lpstr>
      <vt:lpstr>7th Grade DOL</vt:lpstr>
      <vt:lpstr>7th Grade LO Stems</vt:lpstr>
      <vt:lpstr>6th Grade TEK</vt:lpstr>
      <vt:lpstr>6th Grade LO</vt:lpstr>
      <vt:lpstr>6th Grade DOL</vt:lpstr>
      <vt:lpstr>6th Grade LO Stems</vt:lpstr>
      <vt:lpstr>To get to Online Textbook…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7, 2016</dc:title>
  <dc:creator>Pease, Katherine J</dc:creator>
  <cp:lastModifiedBy>Pease, Katherine J</cp:lastModifiedBy>
  <cp:revision>4</cp:revision>
  <dcterms:created xsi:type="dcterms:W3CDTF">2016-11-07T14:07:06Z</dcterms:created>
  <dcterms:modified xsi:type="dcterms:W3CDTF">2016-11-07T14:28:48Z</dcterms:modified>
</cp:coreProperties>
</file>