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DA40F-9335-477C-A953-2615D84FD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63A7C-E8BA-49B2-80D3-6F21B5BEA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36D0B-25AE-4EF0-812A-EC34F42D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7D79-7AB6-4C48-86C0-04167AEF037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640C0-3F8B-49F5-8B10-1ABD7255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865CF-439E-41A1-9E80-65E5A94F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EFB7-A4A2-409C-92CE-B4F0E3F6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2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C4ADF-C961-4625-8FA2-D2DD9EED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8F9DE-6D83-49A7-99EA-2931D7284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2930-BC9F-4B5D-AB28-BC2C84CF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7D79-7AB6-4C48-86C0-04167AEF037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76CAC-5EC5-4ED4-BAF9-BFFEF544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F6214-1E67-45D0-8CF4-C842A19A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EFB7-A4A2-409C-92CE-B4F0E3F6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5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63824-9F93-4742-9A55-DC4C47CA7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86E61-1223-4B8D-AD10-F46D01442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E0613-605D-48B7-9015-4234829C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7D79-7AB6-4C48-86C0-04167AEF037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967A9-ED2A-4C03-ACF1-49EED8A8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2431F-9E6D-4BA2-8AA2-67F7E248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EFB7-A4A2-409C-92CE-B4F0E3F6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1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20FD-727F-442B-A073-FE7E6309E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23607-2501-49D0-8A85-D51F93448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BD193-C913-4BAB-BFA0-2A3CA934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7D79-7AB6-4C48-86C0-04167AEF037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46C99-9617-464A-A31A-05B1C7CE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DDA50-9A84-4842-ABCA-F1A0E4AF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EFB7-A4A2-409C-92CE-B4F0E3F6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4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817B-5FCD-4967-B26F-AFC8DF54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5518A-2B61-4DB7-815F-4918D666A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2EA15-85FA-4452-8BB7-4A5F4615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7D79-7AB6-4C48-86C0-04167AEF037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BDE4F-D021-4978-A4B5-D365AEB2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BD9C5-4E3B-4876-9F15-D337E410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EFB7-A4A2-409C-92CE-B4F0E3F6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3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BFDFE-843B-40ED-B65E-4B6A6820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5F15A-2104-4861-B366-D17807149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C87CD-6907-46D4-83FC-A27A748CC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94315-A4B2-4299-81C5-0135259D1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7D79-7AB6-4C48-86C0-04167AEF037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FFCFC-A84B-40E6-B159-FA6BBC54C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F7402-407D-46C1-9F78-D93C8B18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EFB7-A4A2-409C-92CE-B4F0E3F6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8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68A5B-E8DA-4C76-B544-AD54938F3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47DFD-E5AF-434E-9D26-A65E3F94E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DCF5D-FA6E-4FAE-A112-5D32CE9B6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97ED0-9C2C-466E-81B0-FD61A805D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E8A55A-6F20-4F7C-87B1-295225C32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EDAA9-3D43-4434-8CD7-E1B469D8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7D79-7AB6-4C48-86C0-04167AEF037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4E4F1B-31B4-4E52-ABE5-29392E1E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EA6E7E-8DB2-4A3F-898F-14FA3CAE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EFB7-A4A2-409C-92CE-B4F0E3F6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3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EAF83-4352-451C-9C68-DB0793B95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8494B-7915-4A4F-9D18-1F38A7DD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7D79-7AB6-4C48-86C0-04167AEF037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2D93E-8467-4D7D-AC00-B4E0AFB5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84A18-39EA-4E4F-96E2-BDDC173F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EFB7-A4A2-409C-92CE-B4F0E3F6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AD0864-DBDE-448D-ACAC-5AAD22A5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7D79-7AB6-4C48-86C0-04167AEF037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D8C4-A10B-4516-873F-2D1F82E0F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ED01D-93C0-4AC6-9BB2-C2BC6E61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EFB7-A4A2-409C-92CE-B4F0E3F6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6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387D2-49B9-46F6-834D-C786BF05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98CD2-49FB-4B01-93B1-BDC102191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1A952-EC04-4C99-A9E3-E38634ACE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762B5-0D78-4529-93E7-2DCD31638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7D79-7AB6-4C48-86C0-04167AEF037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8A07B-4555-4222-88DE-7B28F56A6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716E7-DAE6-4CB1-9656-F334ED26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EFB7-A4A2-409C-92CE-B4F0E3F6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87092-1AA2-4925-9E96-664461035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BC0B6B-8061-4DBD-A4A3-42A287A82A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6FE6-BD15-4EAC-8C97-17417A342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7F508-ED58-4387-BF15-ECC6B32D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7D79-7AB6-4C48-86C0-04167AEF037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6C73E-65E3-43CB-9E42-4EB8F46E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B31B1-1564-4BDB-A49D-D40808D7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EFB7-A4A2-409C-92CE-B4F0E3F6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5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9B1303-FDAF-4FED-A96E-62F2F079E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021FD-12D5-48C3-9119-9A9517B57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18B44-DC34-4E1D-A746-48D3C5AC1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B7D79-7AB6-4C48-86C0-04167AEF037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0C6BA-DF95-4CA1-B542-1918B06A9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D5E6-FB28-40A3-BA5E-502378CED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9EFB7-A4A2-409C-92CE-B4F0E3F6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8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MpYOW8fpl8" TargetMode="External"/><Relationship Id="rId2" Type="http://schemas.openxmlformats.org/officeDocument/2006/relationships/hyperlink" Target="https://www.youtube.com/watch?v=NlN9e8tDwX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86DA31-074C-4534-95ED-6791C16BA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224"/>
            <a:ext cx="12530667" cy="1375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9FF31E-A7B8-42B1-9ABC-B3E137B11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5466" y="821267"/>
            <a:ext cx="9144000" cy="1026948"/>
          </a:xfrm>
        </p:spPr>
        <p:txBody>
          <a:bodyPr/>
          <a:lstStyle/>
          <a:p>
            <a:r>
              <a:rPr lang="en-US" u="sng" dirty="0"/>
              <a:t>November 6, 2017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32229-FE9F-4977-A409-52765E0AB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0932" y="1702690"/>
            <a:ext cx="10459453" cy="5544151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6000" dirty="0"/>
              <a:t>Collect PDN and Clicker</a:t>
            </a:r>
          </a:p>
          <a:p>
            <a:pPr marL="457200" indent="-457200" algn="l">
              <a:buAutoNum type="arabicPeriod"/>
            </a:pPr>
            <a:r>
              <a:rPr lang="en-US" sz="6000" dirty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6000" dirty="0"/>
              <a:t>Sit in assigned seat quietly</a:t>
            </a:r>
          </a:p>
          <a:p>
            <a:pPr marL="457200" indent="-457200" algn="l">
              <a:buAutoNum type="arabicPeriod"/>
            </a:pPr>
            <a:r>
              <a:rPr lang="en-US" sz="6000" dirty="0"/>
              <a:t>Collect textbook and follow directions on PDN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31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71831-B751-4304-8504-04045445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EC69AB-4F15-4CF5-B28E-CE04BC117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069" y="3724976"/>
            <a:ext cx="9134375" cy="30400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23DC4-D045-491C-9DA7-57D6F5970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Teacher will pass out model/explain how to complete foldable</a:t>
            </a:r>
          </a:p>
          <a:p>
            <a:r>
              <a:rPr lang="en-US" sz="4000" dirty="0"/>
              <a:t>Students may use textbook to complete the foldable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2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A4CDCA-2A4B-4298-8DC4-11C1B07C3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67567" y="2383366"/>
            <a:ext cx="6019800" cy="2929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8C4378-196D-4AE9-9DD7-17C1C5F0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/>
              <a:t>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CE8F5-E184-40A7-A943-AE1B0D6E7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006474"/>
            <a:ext cx="5461000" cy="5661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/>
              <a:t>7</a:t>
            </a:r>
            <a:r>
              <a:rPr lang="en-US" sz="4800" u="sng" baseline="30000" dirty="0"/>
              <a:t>th</a:t>
            </a:r>
            <a:r>
              <a:rPr lang="en-US" sz="4800" u="sng" dirty="0"/>
              <a:t> Grade</a:t>
            </a:r>
          </a:p>
          <a:p>
            <a:pPr marL="0" indent="0" algn="ctr">
              <a:buNone/>
            </a:pPr>
            <a:r>
              <a:rPr lang="en-US" sz="4800" dirty="0"/>
              <a:t>We will identify different types of internal and external stimuli through completion of a foldable.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B8223C-1CA6-4B79-8C68-E0101A2C6D6C}"/>
              </a:ext>
            </a:extLst>
          </p:cNvPr>
          <p:cNvSpPr txBox="1"/>
          <p:nvPr/>
        </p:nvSpPr>
        <p:spPr>
          <a:xfrm>
            <a:off x="6578600" y="838200"/>
            <a:ext cx="53975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/>
              <a:t>6</a:t>
            </a:r>
            <a:r>
              <a:rPr lang="en-US" sz="4800" u="sng" baseline="30000" dirty="0"/>
              <a:t>th</a:t>
            </a:r>
            <a:r>
              <a:rPr lang="en-US" sz="4800" u="sng" dirty="0"/>
              <a:t> Grade</a:t>
            </a:r>
          </a:p>
          <a:p>
            <a:pPr algn="ctr"/>
            <a:r>
              <a:rPr lang="en-US" sz="4800" dirty="0"/>
              <a:t>We will compare/contrast balanced and unbalanced forces through completion of a foldable.</a:t>
            </a:r>
          </a:p>
        </p:txBody>
      </p:sp>
    </p:spTree>
    <p:extLst>
      <p:ext uri="{BB962C8B-B14F-4D97-AF65-F5344CB8AC3E}">
        <p14:creationId xmlns:p14="http://schemas.microsoft.com/office/powerpoint/2010/main" val="157452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DB0004-D8F4-4C14-B4BD-F7EB303A5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67567" y="2383366"/>
            <a:ext cx="6019800" cy="292946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1CE1B94-7041-4E46-9E4D-531EBCAE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/>
              <a:t>DOL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75CD8E-81C6-497F-91B3-C1E5C552F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006474"/>
            <a:ext cx="5461000" cy="5661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/>
              <a:t>7</a:t>
            </a:r>
            <a:r>
              <a:rPr lang="en-US" sz="4800" u="sng" baseline="30000" dirty="0"/>
              <a:t>th</a:t>
            </a:r>
            <a:r>
              <a:rPr lang="en-US" sz="4800" u="sng" dirty="0"/>
              <a:t> Grade</a:t>
            </a:r>
          </a:p>
          <a:p>
            <a:pPr marL="0" indent="0" algn="ctr">
              <a:buNone/>
            </a:pPr>
            <a:r>
              <a:rPr lang="en-US" sz="4800" dirty="0"/>
              <a:t>I will complete 5/5 written assessment questions over internal / external stimuli.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9E6F1-BF98-4B76-84F3-B4EB5C38F24C}"/>
              </a:ext>
            </a:extLst>
          </p:cNvPr>
          <p:cNvSpPr txBox="1"/>
          <p:nvPr/>
        </p:nvSpPr>
        <p:spPr>
          <a:xfrm>
            <a:off x="6299200" y="838200"/>
            <a:ext cx="5676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/>
              <a:t>6</a:t>
            </a:r>
            <a:r>
              <a:rPr lang="en-US" sz="4800" u="sng" baseline="30000" dirty="0"/>
              <a:t>th</a:t>
            </a:r>
            <a:r>
              <a:rPr lang="en-US" sz="4800" u="sng" dirty="0"/>
              <a:t> Grade</a:t>
            </a:r>
          </a:p>
          <a:p>
            <a:pPr algn="ctr"/>
            <a:r>
              <a:rPr lang="en-US" sz="4800" dirty="0"/>
              <a:t>I will complete 5/5 written assessment questions over balanced/unbalanced forces.</a:t>
            </a:r>
          </a:p>
        </p:txBody>
      </p:sp>
    </p:spTree>
    <p:extLst>
      <p:ext uri="{BB962C8B-B14F-4D97-AF65-F5344CB8AC3E}">
        <p14:creationId xmlns:p14="http://schemas.microsoft.com/office/powerpoint/2010/main" val="129390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18E6E5-3480-40B2-91A8-A439F291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/>
              <a:t>TEK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5241D2-D273-4687-9E35-0FE212209ED2}"/>
              </a:ext>
            </a:extLst>
          </p:cNvPr>
          <p:cNvCxnSpPr>
            <a:stCxn id="4" idx="2"/>
          </p:cNvCxnSpPr>
          <p:nvPr/>
        </p:nvCxnSpPr>
        <p:spPr>
          <a:xfrm>
            <a:off x="6096000" y="1006475"/>
            <a:ext cx="25400" cy="536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41A297B-5D4D-4459-A4A3-861CD5288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67567" y="2383366"/>
            <a:ext cx="6019800" cy="292946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210C1B-997A-4741-A230-6A0BD2324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6474"/>
            <a:ext cx="5181600" cy="591079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800" dirty="0"/>
              <a:t>7</a:t>
            </a:r>
            <a:r>
              <a:rPr lang="en-US" sz="4800" baseline="30000" dirty="0"/>
              <a:t>th</a:t>
            </a:r>
            <a:r>
              <a:rPr lang="en-US" sz="4800" dirty="0"/>
              <a:t> Grade</a:t>
            </a:r>
          </a:p>
          <a:p>
            <a:pPr marL="0" indent="0" algn="ctr">
              <a:buNone/>
            </a:pPr>
            <a:r>
              <a:rPr lang="en-US" sz="4800" dirty="0"/>
              <a:t>7.13(13)  Organisms and environments. The student knows that a living organism must be able to maintain balance in stable internal conditions in response to external and internal stimuli. The student is expected to:</a:t>
            </a:r>
          </a:p>
          <a:p>
            <a:pPr marL="0" indent="0" algn="ctr">
              <a:buNone/>
            </a:pPr>
            <a:r>
              <a:rPr lang="en-US" sz="4800" dirty="0"/>
              <a:t>(A)  investigate how organisms respond to external stimuli found in the environment such as phototropism and fight or flight; and</a:t>
            </a:r>
          </a:p>
          <a:p>
            <a:pPr marL="0" indent="0" algn="ctr">
              <a:buNone/>
            </a:pPr>
            <a:r>
              <a:rPr lang="en-US" sz="4800" dirty="0"/>
              <a:t>(B)  describe and relate responses in organisms that may result from internal stimuli such as wilting in plants and fever or vomiting in animals that allow them to maintain balance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1BAE9-7D65-4DDE-BDD0-DE9E8031C35E}"/>
              </a:ext>
            </a:extLst>
          </p:cNvPr>
          <p:cNvSpPr txBox="1"/>
          <p:nvPr/>
        </p:nvSpPr>
        <p:spPr>
          <a:xfrm>
            <a:off x="6790266" y="838200"/>
            <a:ext cx="5185833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/>
              <a:t>6</a:t>
            </a:r>
            <a:r>
              <a:rPr lang="en-US" sz="4800" u="sng" baseline="30000" dirty="0"/>
              <a:t>th</a:t>
            </a:r>
            <a:r>
              <a:rPr lang="en-US" sz="4800" u="sng" dirty="0"/>
              <a:t> Grade</a:t>
            </a:r>
          </a:p>
          <a:p>
            <a:pPr algn="ctr"/>
            <a:r>
              <a:rPr lang="en-US" sz="4500" dirty="0"/>
              <a:t>6.8(B)  identify and describe the changes in position, direction, and speed of an object when acted upon by unbalanced forces;</a:t>
            </a:r>
          </a:p>
        </p:txBody>
      </p:sp>
    </p:spTree>
    <p:extLst>
      <p:ext uri="{BB962C8B-B14F-4D97-AF65-F5344CB8AC3E}">
        <p14:creationId xmlns:p14="http://schemas.microsoft.com/office/powerpoint/2010/main" val="241233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673E8A-8CD9-417C-9397-244AA813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/>
              <a:t>AGENDA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92C777-9D17-49EF-8BB2-2C82CAB7C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006474"/>
            <a:ext cx="5461000" cy="5661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/>
              <a:t>7</a:t>
            </a:r>
            <a:r>
              <a:rPr lang="en-US" sz="4800" u="sng" baseline="30000" dirty="0"/>
              <a:t>th</a:t>
            </a:r>
            <a:r>
              <a:rPr lang="en-US" sz="4800" u="sng" dirty="0"/>
              <a:t> Grade</a:t>
            </a:r>
          </a:p>
          <a:p>
            <a:pPr marL="914400" indent="-914400" algn="ctr">
              <a:buAutoNum type="arabicPeriod"/>
            </a:pPr>
            <a:r>
              <a:rPr lang="en-US" sz="4800" dirty="0"/>
              <a:t>PDN</a:t>
            </a:r>
          </a:p>
          <a:p>
            <a:pPr marL="914400" indent="-914400" algn="ctr">
              <a:buAutoNum type="arabicPeriod"/>
            </a:pPr>
            <a:r>
              <a:rPr lang="en-US" sz="4800" dirty="0"/>
              <a:t>Demo</a:t>
            </a:r>
          </a:p>
          <a:p>
            <a:pPr marL="914400" indent="-914400" algn="ctr">
              <a:buAutoNum type="arabicPeriod"/>
            </a:pPr>
            <a:r>
              <a:rPr lang="en-US" sz="4800" dirty="0"/>
              <a:t>Foldable</a:t>
            </a:r>
          </a:p>
          <a:p>
            <a:pPr marL="914400" indent="-914400" algn="ctr">
              <a:buAutoNum type="arabicPeriod"/>
            </a:pPr>
            <a:r>
              <a:rPr lang="en-US" sz="4800" dirty="0" err="1"/>
              <a:t>DOl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F27F6-04CB-4477-8AA7-679BBF4A6A3F}"/>
              </a:ext>
            </a:extLst>
          </p:cNvPr>
          <p:cNvSpPr txBox="1"/>
          <p:nvPr/>
        </p:nvSpPr>
        <p:spPr>
          <a:xfrm>
            <a:off x="6578600" y="838200"/>
            <a:ext cx="5397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/>
              <a:t>6</a:t>
            </a:r>
            <a:r>
              <a:rPr lang="en-US" sz="4800" u="sng" baseline="30000" dirty="0"/>
              <a:t>th</a:t>
            </a:r>
            <a:r>
              <a:rPr lang="en-US" sz="4800" u="sng" dirty="0"/>
              <a:t> Grade</a:t>
            </a:r>
          </a:p>
          <a:p>
            <a:pPr marL="914400" indent="-914400" algn="ctr">
              <a:buAutoNum type="arabicPeriod"/>
            </a:pPr>
            <a:r>
              <a:rPr lang="en-US" sz="4800" dirty="0"/>
              <a:t>PDN</a:t>
            </a:r>
          </a:p>
          <a:p>
            <a:pPr marL="914400" indent="-914400" algn="ctr">
              <a:buAutoNum type="arabicPeriod"/>
            </a:pPr>
            <a:r>
              <a:rPr lang="en-US" sz="4800" dirty="0"/>
              <a:t>Brainstorm</a:t>
            </a:r>
          </a:p>
          <a:p>
            <a:pPr marL="914400" indent="-914400" algn="ctr">
              <a:buAutoNum type="arabicPeriod"/>
            </a:pPr>
            <a:r>
              <a:rPr lang="en-US" sz="4800" dirty="0"/>
              <a:t>Foldable</a:t>
            </a:r>
          </a:p>
          <a:p>
            <a:pPr marL="914400" indent="-914400" algn="ctr">
              <a:buAutoNum type="arabicPeriod"/>
            </a:pPr>
            <a:r>
              <a:rPr lang="en-US" sz="4800" dirty="0"/>
              <a:t>DOL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602A1F-5212-4177-BD95-490DC59E3C2F}"/>
              </a:ext>
            </a:extLst>
          </p:cNvPr>
          <p:cNvCxnSpPr>
            <a:stCxn id="4" idx="2"/>
          </p:cNvCxnSpPr>
          <p:nvPr/>
        </p:nvCxnSpPr>
        <p:spPr>
          <a:xfrm>
            <a:off x="6096000" y="1006475"/>
            <a:ext cx="25400" cy="536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756FF5D-F46E-4267-B527-5C7217C40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67567" y="2383366"/>
            <a:ext cx="6019800" cy="29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0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73D2-DC9A-4830-9F47-58FE51F4D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58837"/>
          </a:xfrm>
        </p:spPr>
        <p:txBody>
          <a:bodyPr>
            <a:normAutofit fontScale="90000"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8609D-918D-4FDB-AD81-163DEA7B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87438"/>
            <a:ext cx="12192000" cy="792162"/>
          </a:xfrm>
        </p:spPr>
        <p:txBody>
          <a:bodyPr>
            <a:normAutofit/>
          </a:bodyPr>
          <a:lstStyle/>
          <a:p>
            <a:r>
              <a:rPr lang="en-US" sz="4800" dirty="0"/>
              <a:t>Brainstorm in Small Groups What A Force Is…..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D29442-03A2-45C4-9E1A-4E7C387EBFA6}"/>
              </a:ext>
            </a:extLst>
          </p:cNvPr>
          <p:cNvSpPr/>
          <p:nvPr/>
        </p:nvSpPr>
        <p:spPr>
          <a:xfrm>
            <a:off x="4203700" y="2895600"/>
            <a:ext cx="3327400" cy="2095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Force</a:t>
            </a:r>
          </a:p>
        </p:txBody>
      </p:sp>
    </p:spTree>
    <p:extLst>
      <p:ext uri="{BB962C8B-B14F-4D97-AF65-F5344CB8AC3E}">
        <p14:creationId xmlns:p14="http://schemas.microsoft.com/office/powerpoint/2010/main" val="267393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7EEA4-5ACC-47FF-A6BB-7625C21F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3821E-6FAA-4FC5-9812-CAB55534B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Teacher will pass out and explain/model directions for Foldable</a:t>
            </a:r>
          </a:p>
          <a:p>
            <a:r>
              <a:rPr lang="en-US" dirty="0"/>
              <a:t>Students will follow along with video clip to complete foldable.</a:t>
            </a:r>
          </a:p>
          <a:p>
            <a:r>
              <a:rPr lang="en-US" dirty="0">
                <a:hlinkClick r:id="rId2"/>
              </a:rPr>
              <a:t>https://www.youtube.com/watch?v=NlN9e8tDwXg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hlinkClick r:id="rId3"/>
              </a:rPr>
              <a:t>https://www.youtube.com/watch?v=QMpYOW8fpl8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Students will also use textbook and PDN to complete foldable.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4F034-D5C5-4472-A401-80118A09E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" y="4225490"/>
            <a:ext cx="10947399" cy="263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70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A63B4-44F5-4402-9B21-027FAADD7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76414"/>
          </a:xfrm>
        </p:spPr>
        <p:txBody>
          <a:bodyPr/>
          <a:lstStyle/>
          <a:p>
            <a:pPr algn="ctr"/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2A39F-CB9D-4EB1-A7E7-6FF9CB660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55" y="981777"/>
            <a:ext cx="11858324" cy="5775158"/>
          </a:xfrm>
        </p:spPr>
        <p:txBody>
          <a:bodyPr>
            <a:normAutofit/>
          </a:bodyPr>
          <a:lstStyle/>
          <a:p>
            <a:r>
              <a:rPr lang="en-US" sz="3600" dirty="0"/>
              <a:t>1. Open journal to next empty page</a:t>
            </a:r>
          </a:p>
          <a:p>
            <a:r>
              <a:rPr lang="en-US" sz="3600" dirty="0"/>
              <a:t>2. Write Plant </a:t>
            </a:r>
            <a:r>
              <a:rPr lang="en-US" sz="3600" dirty="0" err="1"/>
              <a:t>responces</a:t>
            </a:r>
            <a:r>
              <a:rPr lang="en-US" sz="3600" dirty="0"/>
              <a:t> at top of page</a:t>
            </a:r>
          </a:p>
          <a:p>
            <a:r>
              <a:rPr lang="en-US" sz="3600" dirty="0"/>
              <a:t>3. Draw the plant Coach shows you in journal and explain its location in relation to the window</a:t>
            </a:r>
          </a:p>
          <a:p>
            <a:r>
              <a:rPr lang="en-US" sz="3600" dirty="0"/>
              <a:t>4. Brainstorm what you think will happen if we turn the pot in different directions from the window… draw and explain in journal</a:t>
            </a:r>
          </a:p>
          <a:p>
            <a:r>
              <a:rPr lang="en-US" sz="3600" dirty="0"/>
              <a:t>5. Pair share ideas in journal</a:t>
            </a:r>
          </a:p>
          <a:p>
            <a:r>
              <a:rPr lang="en-US" sz="3600" dirty="0"/>
              <a:t>6. Re-group as a class and discuss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3B8D8-351B-4466-B071-CECC88212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306" y="4340994"/>
            <a:ext cx="5097981" cy="251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1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E3BA-237D-46BE-8822-63D362F8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45528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7205-0DBC-478B-B6DA-0596C2F8B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53" y="645528"/>
            <a:ext cx="11694694" cy="5531435"/>
          </a:xfrm>
        </p:spPr>
        <p:txBody>
          <a:bodyPr/>
          <a:lstStyle/>
          <a:p>
            <a:r>
              <a:rPr lang="en-US" dirty="0"/>
              <a:t>Students will brainstorm what they think will happen if a plant is turned in different directions in relation to the suns location.</a:t>
            </a:r>
          </a:p>
          <a:p>
            <a:r>
              <a:rPr lang="en-US" dirty="0"/>
              <a:t>Students discuss in small groups what they think will happen.</a:t>
            </a:r>
          </a:p>
          <a:p>
            <a:r>
              <a:rPr lang="en-US" dirty="0"/>
              <a:t>Class re-groups and discuss</a:t>
            </a:r>
          </a:p>
          <a:p>
            <a:r>
              <a:rPr lang="en-US" dirty="0"/>
              <a:t>Teacher facilitates discussion around plant responding to sunlight</a:t>
            </a:r>
          </a:p>
          <a:p>
            <a:r>
              <a:rPr lang="en-US" dirty="0"/>
              <a:t>Class will re-</a:t>
            </a:r>
            <a:r>
              <a:rPr lang="en-US" dirty="0" err="1"/>
              <a:t>vist</a:t>
            </a:r>
            <a:r>
              <a:rPr lang="en-US" dirty="0"/>
              <a:t> plant once complete foldable to re-evaluate what is happening and if it caused by an internal or external stimuli.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89E8C-FB3D-44EB-8351-167D8FC73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4148487"/>
            <a:ext cx="11287025" cy="267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35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358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November 6, 2017</vt:lpstr>
      <vt:lpstr>LO</vt:lpstr>
      <vt:lpstr>DOL</vt:lpstr>
      <vt:lpstr>TEK</vt:lpstr>
      <vt:lpstr>AGENDA</vt:lpstr>
      <vt:lpstr>6th Grade</vt:lpstr>
      <vt:lpstr>6th Grade</vt:lpstr>
      <vt:lpstr>7th Grade</vt:lpstr>
      <vt:lpstr>7th Grade</vt:lpstr>
      <vt:lpstr>7th Grade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6, 2017</dc:title>
  <dc:creator>Katherine Pease</dc:creator>
  <cp:lastModifiedBy>Katherine Pease</cp:lastModifiedBy>
  <cp:revision>6</cp:revision>
  <dcterms:created xsi:type="dcterms:W3CDTF">2017-11-05T17:39:44Z</dcterms:created>
  <dcterms:modified xsi:type="dcterms:W3CDTF">2017-11-05T18:17:45Z</dcterms:modified>
</cp:coreProperties>
</file>