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3" d="100"/>
          <a:sy n="73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1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6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3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A1EC-4A11-454A-A08A-F68BC4F91CF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8FEA-25C4-4247-B8D0-79E3D8A9B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972" y="-1294266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latin typeface="Algerian" panose="04020705040A02060702" pitchFamily="82" charset="0"/>
              </a:rPr>
              <a:t>November 3, 2016</a:t>
            </a:r>
            <a:endParaRPr lang="en-US" sz="6600" u="sng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1093334"/>
            <a:ext cx="10485120" cy="576466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Take our review sheet and study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latin typeface="Arial Black" panose="020B0A04020102020204" pitchFamily="34" charset="0"/>
              </a:rPr>
              <a:t>Take a Momentous Moment (Breath)</a:t>
            </a:r>
            <a:endParaRPr 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97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TEKS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18456"/>
            <a:ext cx="13219611" cy="6139543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7.9A: analyze the characteristics of objects in our solar system that allow life to exist such as the proximity of the sun, presence of water, and composition of the atmosphere.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7.8A: Predict and descry e how different types of catastrophic events impact ecosystems such as floods, hurricanes, or tornadoes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7.8B: analyze the effects of weathering, erosion, and deposition on the environment in ecoregions of Texas</a:t>
            </a:r>
          </a:p>
          <a:p>
            <a:r>
              <a:rPr lang="en-US" sz="3400" dirty="0" smtClean="0">
                <a:latin typeface="Arial Black" panose="020B0A04020102020204" pitchFamily="34" charset="0"/>
              </a:rPr>
              <a:t>7.8C: Model the effects of human activity on groundwater and surface water in a watershed</a:t>
            </a:r>
            <a:endParaRPr lang="en-US" sz="3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6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82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LO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62148"/>
            <a:ext cx="13428616" cy="599585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We will apply our knowledge over natural disasters, watersheds, weathering, erosion, deposition, ecoregions of TX, and Earth supports life to complete the 2</a:t>
            </a:r>
            <a:r>
              <a:rPr lang="en-US" sz="36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3600" dirty="0" smtClean="0">
                <a:latin typeface="Arial Black" panose="020B0A04020102020204" pitchFamily="34" charset="0"/>
              </a:rPr>
              <a:t> 6 week district test.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/>
              <a:t>7.9A: analyze the characteristics of objects in our solar system that allow 	life to exist such as the proximity of the sun, presence of water, and 	composition of the atmosphere.</a:t>
            </a:r>
          </a:p>
          <a:p>
            <a:pPr marL="0" indent="0">
              <a:buNone/>
            </a:pPr>
            <a:r>
              <a:rPr lang="en-US" sz="3200" dirty="0" smtClean="0"/>
              <a:t>	7.8A: Predict and descry e how different types of catastrophic events 	impact ecosystems such as floods, hurricanes, or tornadoes</a:t>
            </a:r>
          </a:p>
          <a:p>
            <a:pPr marL="0" indent="0">
              <a:buNone/>
            </a:pPr>
            <a:r>
              <a:rPr lang="en-US" sz="3200" dirty="0" smtClean="0"/>
              <a:t>	7.8B: analyze the effects of weathering, erosion, and deposition on the 	environment in ecoregions of Texas</a:t>
            </a:r>
          </a:p>
          <a:p>
            <a:pPr marL="0" indent="0">
              <a:buNone/>
            </a:pPr>
            <a:r>
              <a:rPr lang="en-US" sz="3200" dirty="0" smtClean="0"/>
              <a:t>	7.8C: Model the effects of human activity on groundwater and surface 	water in a 	watershed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569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5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7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DOL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031966"/>
            <a:ext cx="13180422" cy="5144997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I will complete an exit slip to explain 1 thing I did well on the test and 1 thing I am still not sure about.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4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45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TEK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45" y="796834"/>
            <a:ext cx="12982304" cy="6400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6.9C: demonstrate energy transformations such as energy in a flashlight changes from chemical energy to electrical energy to light energy.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6.8: Force, motion, and energy.  The student knows fore ad motion are related to potential and kinetic energy.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A: compare and contrast potential and kinetic energy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B: identify and describe the changes in position, directions, and speed of an object when acted upon by unbalanced forces.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C: Calculate average speed using distance and time measurements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D: measure and graph changes in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0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LO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5" y="744582"/>
            <a:ext cx="13374691" cy="6635931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 smtClean="0">
                <a:latin typeface="Arial Black" panose="020B0A04020102020204" pitchFamily="34" charset="0"/>
              </a:rPr>
              <a:t>We will apply our knowledge over energy transformations, motion, and speed to complete the 2</a:t>
            </a:r>
            <a:r>
              <a:rPr lang="en-US" sz="57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5700" dirty="0" smtClean="0">
                <a:latin typeface="Arial Black" panose="020B0A04020102020204" pitchFamily="34" charset="0"/>
              </a:rPr>
              <a:t> 6 week district test.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6.9C: demonstrate energy transformations such as energy in a flashlight changes from chemical energy to electrical energy to light energy.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6.8: Force, motion, and energy.  The student knows fore ad motion are related to potential and kinetic energy.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A: compare and contrast potential and kinetic energy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B: identify and describe the changes in position, directions, and speed of an object when acted upon by unbalanced forces.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C: Calculate average speed using distance and time measurements</a:t>
            </a:r>
          </a:p>
          <a:p>
            <a:pPr lvl="1"/>
            <a:r>
              <a:rPr lang="en-US" sz="4000" dirty="0" smtClean="0">
                <a:latin typeface="Arial Black" panose="020B0A04020102020204" pitchFamily="34" charset="0"/>
              </a:rPr>
              <a:t>D: measure and graph changes in motion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6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830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653" y="0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6</a:t>
            </a:r>
            <a:r>
              <a:rPr lang="en-US" u="sng" baseline="30000" dirty="0" smtClean="0">
                <a:latin typeface="Algerian" panose="04020705040A02060702" pitchFamily="82" charset="0"/>
              </a:rPr>
              <a:t>th</a:t>
            </a:r>
            <a:r>
              <a:rPr lang="en-US" u="sng" dirty="0" smtClean="0">
                <a:latin typeface="Algerian" panose="04020705040A02060702" pitchFamily="82" charset="0"/>
              </a:rPr>
              <a:t> Grade DOL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3" y="1162594"/>
            <a:ext cx="12749349" cy="5695406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I will complete an exit slip to explain 1 things I did well on the test and 1 thing I still need to work on.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5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Test Taking Strategies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5" y="770709"/>
            <a:ext cx="13374691" cy="626826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1. Read the entire question and answers choices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2. Re-read the question and underline key words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3. Look for Pictures, Graphs and/or Math </a:t>
            </a:r>
            <a:r>
              <a:rPr lang="en-US" sz="440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To Solve</a:t>
            </a:r>
            <a:endParaRPr lang="en-US" sz="4400" dirty="0" smtClean="0">
              <a:ln w="12700">
                <a:solidFill>
                  <a:srgbClr val="C00000"/>
                </a:solidFill>
              </a:ln>
              <a:latin typeface="Arial Black" panose="020B0A04020102020204" pitchFamily="34" charset="0"/>
            </a:endParaRP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4. Cross out wrong answers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5. Circle the correct answer </a:t>
            </a:r>
          </a:p>
          <a:p>
            <a:r>
              <a:rPr lang="en-US" sz="4400" dirty="0" smtClean="0">
                <a:ln w="12700"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6. Justify The Answer</a:t>
            </a:r>
            <a:endParaRPr lang="en-US" sz="4400" dirty="0">
              <a:ln w="12700">
                <a:solidFill>
                  <a:srgbClr val="C00000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1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5" y="0"/>
            <a:ext cx="1337469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709" y="-180975"/>
            <a:ext cx="13428616" cy="1325563"/>
          </a:xfrm>
        </p:spPr>
        <p:txBody>
          <a:bodyPr/>
          <a:lstStyle/>
          <a:p>
            <a:pPr algn="ctr"/>
            <a:r>
              <a:rPr lang="en-US" u="sng" dirty="0" smtClean="0">
                <a:latin typeface="Algerian" panose="04020705040A02060702" pitchFamily="82" charset="0"/>
              </a:rPr>
              <a:t>When finished with the test…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3" y="770708"/>
            <a:ext cx="13263153" cy="6087291"/>
          </a:xfrm>
        </p:spPr>
        <p:txBody>
          <a:bodyPr>
            <a:noAutofit/>
          </a:bodyPr>
          <a:lstStyle/>
          <a:p>
            <a:r>
              <a:rPr lang="en-US" sz="6000" dirty="0" smtClean="0"/>
              <a:t>Turn test into 1 metal basket and 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scan-</a:t>
            </a:r>
            <a:r>
              <a:rPr lang="en-US" sz="6000" dirty="0" err="1" smtClean="0"/>
              <a:t>tron</a:t>
            </a:r>
            <a:r>
              <a:rPr lang="en-US" sz="6000" dirty="0" smtClean="0"/>
              <a:t> into other metal basket</a:t>
            </a:r>
          </a:p>
          <a:p>
            <a:r>
              <a:rPr lang="en-US" sz="6000" dirty="0" smtClean="0"/>
              <a:t>Collect vocabulary card sort</a:t>
            </a:r>
          </a:p>
          <a:p>
            <a:r>
              <a:rPr lang="en-US" sz="6000" dirty="0" smtClean="0"/>
              <a:t>Complete card sort on own silently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558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510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Arial Black</vt:lpstr>
      <vt:lpstr>Calibri</vt:lpstr>
      <vt:lpstr>Calibri Light</vt:lpstr>
      <vt:lpstr>Office Theme</vt:lpstr>
      <vt:lpstr>November 3, 2016</vt:lpstr>
      <vt:lpstr>7th Grade TEKS</vt:lpstr>
      <vt:lpstr>7th Grade LO</vt:lpstr>
      <vt:lpstr>7th Grade DOL</vt:lpstr>
      <vt:lpstr>6th Grade TEK</vt:lpstr>
      <vt:lpstr>6th Grade LO</vt:lpstr>
      <vt:lpstr>6th Grade DOL</vt:lpstr>
      <vt:lpstr>Test Taking Strategies</vt:lpstr>
      <vt:lpstr>When finished with the test…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3, 2016</dc:title>
  <dc:creator>Katherine Pease</dc:creator>
  <cp:lastModifiedBy>Katherine Pease</cp:lastModifiedBy>
  <cp:revision>5</cp:revision>
  <dcterms:created xsi:type="dcterms:W3CDTF">2016-11-03T01:38:36Z</dcterms:created>
  <dcterms:modified xsi:type="dcterms:W3CDTF">2016-11-03T02:08:37Z</dcterms:modified>
</cp:coreProperties>
</file>