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1DDC-DE70-4F8C-BAEB-2766696440A5}" type="datetimeFigureOut">
              <a:rPr lang="en-US" smtClean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36" y="60385"/>
            <a:ext cx="6237617" cy="6702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71845"/>
            <a:ext cx="12573000" cy="2383107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November 11, 2016 / 7</a:t>
            </a:r>
            <a:r>
              <a:rPr lang="en-US" b="1" u="sng" baseline="30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</a:t>
            </a:r>
            <a:endParaRPr lang="en-US" b="1" u="sng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22" y="1411262"/>
            <a:ext cx="11699631" cy="5833599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Collect PDN (read front to answer back)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Work on the PDN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6"/>
    </mc:Choice>
    <mc:Fallback xmlns="">
      <p:transition spd="slow" advTm="239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98294" y="1030324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complete an exit slip to explain 5 interesting facts I learned about our solar system.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8294" y="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DOL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5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589280"/>
            <a:ext cx="12360618" cy="6655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Sharpen Pencil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Collect Chrome Book, “Out of This World” research packet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Sit in assigned seat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Login to </a:t>
            </a: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  <a:hlinkClick r:id="rId3"/>
              </a:rPr>
              <a:t>www.clever.com</a:t>
            </a:r>
            <a:endParaRPr lang="en-US" sz="4400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Click on google classroom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Click on google slides for “Out of this World” space scrap book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Continue working on scrap book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727905"/>
            <a:ext cx="12573000" cy="238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November 11, 2016 / 6</a:t>
            </a:r>
            <a:r>
              <a:rPr lang="en-US" b="1" u="sng" baseline="30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</a:t>
            </a:r>
            <a:endParaRPr lang="en-US" b="1" u="sng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46604" y="944546"/>
            <a:ext cx="11579050" cy="630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7.9B identify the accommodations, considering the characteristics of our solar system, that enabled manned space exploration.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03" y="-91264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TEK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628" y="864158"/>
            <a:ext cx="12061371" cy="638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We will apply our knowledge over  how humans have accommodated to life in space by completing a multiple choice assessment.</a:t>
            </a:r>
          </a:p>
          <a:p>
            <a:pPr marL="0" indent="0">
              <a:buNone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7.9B identify the accommodations, considering the characteristics of our solar system, that enabled manned space exploration.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40" y="-49469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743578"/>
            <a:ext cx="11699631" cy="6501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teach about manned space exploration today.</a:t>
            </a:r>
          </a:p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Specifically, my students will learn how </a:t>
            </a:r>
            <a:r>
              <a:rPr lang="en-US" sz="50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astronuts</a:t>
            </a: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survive in space.</a:t>
            </a:r>
          </a:p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To show me they have learned it, my students will complete a multiple choice assessment.</a:t>
            </a:r>
            <a:endParaRPr lang="en-US" sz="5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Grade. LO Stem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9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complete written assessment questions over human accommodating to line in space via the Unit 9 Fusion Test A.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DOL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9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6.11A describe the physical properties, locations, and movements of the sun, planets, Galilean moons, meteors, asteroids, and comets.</a:t>
            </a:r>
          </a:p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6.11B understand that gravity is the force that governs the motion of our solar system.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202" y="-184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TEK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3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We will continue to create our “scrapbook” (google slides) over our “trip” to the solar system to identify the physical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poperties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, locations, and movements of the sun, planets, Galilean moons, meteors, asteroids, comets, and planets in outer space.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6.11A describe the physical properties, locations, and movements of the sun, planets, Galilean moons, meteors, asteroids, and comets.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6.11B understand that gravity is the force that governs the motion of our solar system.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2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8"/>
            <a:ext cx="12192000" cy="781198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teach about objects locations and movements in space.</a:t>
            </a:r>
          </a:p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Specifically, my students will learn about the properties, locations and movements of objects in space.</a:t>
            </a:r>
          </a:p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To show me they have learned it, my students will complete a google slide “scrapbook”.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 Stems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432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Eras Bold ITC</vt:lpstr>
      <vt:lpstr>Office Theme</vt:lpstr>
      <vt:lpstr>November 11, 2016 / 7th Grade</vt:lpstr>
      <vt:lpstr>PowerPoint Presentation</vt:lpstr>
      <vt:lpstr>7th Grade TEK</vt:lpstr>
      <vt:lpstr>7th Grade LO</vt:lpstr>
      <vt:lpstr>7th Grade. LO Stem</vt:lpstr>
      <vt:lpstr>7th Grade DOL</vt:lpstr>
      <vt:lpstr>PowerPoint Presentation</vt:lpstr>
      <vt:lpstr>6th Grade LO</vt:lpstr>
      <vt:lpstr>6th Grade LO Stems</vt:lpstr>
      <vt:lpstr>6th Grade DOL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9, 2016</dc:title>
  <dc:creator>Pease, Katherine J</dc:creator>
  <cp:lastModifiedBy>Pease, Katherine J</cp:lastModifiedBy>
  <cp:revision>12</cp:revision>
  <cp:lastPrinted>2016-11-11T13:47:39Z</cp:lastPrinted>
  <dcterms:created xsi:type="dcterms:W3CDTF">2016-11-09T13:21:27Z</dcterms:created>
  <dcterms:modified xsi:type="dcterms:W3CDTF">2016-11-11T13:59:50Z</dcterms:modified>
</cp:coreProperties>
</file>