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94660"/>
  </p:normalViewPr>
  <p:slideViewPr>
    <p:cSldViewPr snapToGrid="0">
      <p:cViewPr>
        <p:scale>
          <a:sx n="91" d="100"/>
          <a:sy n="91" d="100"/>
        </p:scale>
        <p:origin x="110" y="-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4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4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4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2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6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0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4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2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7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D10F-15E9-402E-B50A-15C1D1B71172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6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 flipV="1">
            <a:off x="2755394" y="-2757384"/>
            <a:ext cx="6859989" cy="123707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0325"/>
            <a:ext cx="9144000" cy="88759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November </a:t>
            </a:r>
            <a:r>
              <a:rPr lang="en-US" u="sng" dirty="0" smtClean="0"/>
              <a:t>8, </a:t>
            </a:r>
            <a:r>
              <a:rPr lang="en-US" u="sng" dirty="0" smtClean="0"/>
              <a:t>2017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838899"/>
            <a:ext cx="10604740" cy="601910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7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Grade: Card Sort</a:t>
            </a:r>
          </a:p>
          <a:p>
            <a:pPr algn="l"/>
            <a:r>
              <a:rPr lang="en-US" sz="5400" dirty="0"/>
              <a:t> </a:t>
            </a:r>
            <a:r>
              <a:rPr lang="en-US" sz="5400" dirty="0" smtClean="0"/>
              <a:t>   6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Grade: PDN in Blue      </a:t>
            </a:r>
          </a:p>
          <a:p>
            <a:pPr algn="l"/>
            <a:r>
              <a:rPr lang="en-US" sz="5400" dirty="0"/>
              <a:t> </a:t>
            </a:r>
            <a:r>
              <a:rPr lang="en-US" sz="5400" dirty="0" smtClean="0"/>
              <a:t>   </a:t>
            </a:r>
            <a:r>
              <a:rPr lang="en-US" sz="5400" dirty="0" smtClean="0"/>
              <a:t>Basket</a:t>
            </a:r>
            <a:endParaRPr lang="en-US" sz="5400" dirty="0" smtClean="0"/>
          </a:p>
          <a:p>
            <a:pPr algn="l"/>
            <a:r>
              <a:rPr lang="en-US" sz="5400" dirty="0" smtClean="0"/>
              <a:t>2.Sharpen </a:t>
            </a:r>
            <a:r>
              <a:rPr lang="en-US" sz="5400" dirty="0" smtClean="0"/>
              <a:t>Pencil</a:t>
            </a:r>
          </a:p>
          <a:p>
            <a:pPr algn="l"/>
            <a:r>
              <a:rPr lang="en-US" sz="5400" dirty="0" smtClean="0"/>
              <a:t>3. Sit in Assigned Seat</a:t>
            </a:r>
          </a:p>
          <a:p>
            <a:pPr algn="l"/>
            <a:r>
              <a:rPr lang="en-US" sz="5400" dirty="0" smtClean="0"/>
              <a:t>4. Complete Card Sort/ PDN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5067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LO</a:t>
            </a:r>
            <a:endParaRPr lang="en-US" sz="8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18" y="1112809"/>
            <a:ext cx="5305246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</a:t>
            </a:r>
            <a:r>
              <a:rPr lang="en-US" sz="4400" dirty="0" smtClean="0"/>
              <a:t>identify the different types of ways plants respond to external stimuli.</a:t>
            </a:r>
            <a:endParaRPr lang="en-US" sz="4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6962" y="1112809"/>
            <a:ext cx="5945037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</a:t>
            </a:r>
            <a:r>
              <a:rPr lang="en-US" sz="4400" dirty="0" smtClean="0"/>
              <a:t>compare/contrast potential and kinetic energy.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00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u="sng" dirty="0" smtClean="0"/>
              <a:t>DOL</a:t>
            </a:r>
            <a:endParaRPr lang="en-US" sz="8000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518" y="1112809"/>
            <a:ext cx="5106838" cy="574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explain </a:t>
            </a:r>
            <a:r>
              <a:rPr lang="en-US" sz="4400" dirty="0" smtClean="0"/>
              <a:t>5 facts I learned about external stimuli in an exit slip.</a:t>
            </a:r>
            <a:endParaRPr lang="en-US" sz="4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935638" y="1112809"/>
            <a:ext cx="5256361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</a:t>
            </a:r>
            <a:r>
              <a:rPr lang="en-US" sz="4400" dirty="0" smtClean="0"/>
              <a:t>compare/contrast potential versus kinetic energy in an exit slip.</a:t>
            </a:r>
            <a:endParaRPr lang="en-US" sz="4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8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TEK</a:t>
            </a:r>
            <a:endParaRPr lang="en-US" sz="8000" b="1" u="sng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3517" y="1112809"/>
            <a:ext cx="5650301" cy="574519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</a:t>
            </a:r>
            <a:r>
              <a:rPr lang="en-US" sz="4400" b="1" i="1" u="sng" dirty="0" smtClean="0"/>
              <a:t>Grade</a:t>
            </a:r>
          </a:p>
          <a:p>
            <a:pPr marL="0" indent="0" algn="ctr">
              <a:buNone/>
            </a:pPr>
            <a:r>
              <a:rPr lang="en-US" sz="4400" dirty="0" smtClean="0"/>
              <a:t>7.13A/7.7C</a:t>
            </a:r>
            <a:endParaRPr lang="en-US" sz="4400" dirty="0"/>
          </a:p>
          <a:p>
            <a:pPr marL="0" indent="0" algn="ctr">
              <a:buNone/>
            </a:pPr>
            <a:r>
              <a:rPr lang="en-US" sz="4400" dirty="0" smtClean="0"/>
              <a:t>7.7</a:t>
            </a:r>
            <a:r>
              <a:rPr lang="en-US" sz="4400" dirty="0"/>
              <a:t>(C)  demonstrate and illustrate forces that affect motion in everyday life such as emergence of seedlings, turgor pressure, and </a:t>
            </a:r>
            <a:r>
              <a:rPr lang="en-US" sz="4400" dirty="0" smtClean="0"/>
              <a:t>geotropism</a:t>
            </a:r>
          </a:p>
          <a:p>
            <a:pPr marL="0" indent="0" algn="ctr">
              <a:buNone/>
            </a:pPr>
            <a:r>
              <a:rPr lang="en-US" sz="4400" dirty="0" smtClean="0"/>
              <a:t>7.13</a:t>
            </a:r>
            <a:r>
              <a:rPr lang="en-US" sz="4400" dirty="0"/>
              <a:t>(A)  investigate how organisms respond to external stimuli found in the environment such as phototropism and fight or flight</a:t>
            </a:r>
            <a:endParaRPr lang="en-US" sz="44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46962" y="1112809"/>
            <a:ext cx="5945037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6.8A</a:t>
            </a:r>
          </a:p>
          <a:p>
            <a:pPr marL="0" indent="0" algn="ctr">
              <a:buNone/>
            </a:pPr>
            <a:r>
              <a:rPr lang="en-US" sz="4400" dirty="0"/>
              <a:t>(A)  compare and contrast potential and kinetic energy</a:t>
            </a:r>
            <a:endParaRPr lang="en-US" sz="4400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44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5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u="sng" dirty="0" smtClean="0"/>
              <a:t>Agenda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57681"/>
            <a:ext cx="5065142" cy="551649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5400" u="sng" dirty="0" smtClean="0"/>
              <a:t>7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Card Sort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Record Plant Data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Tropism Card Sort/Foldable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DOL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65534" y="1157681"/>
            <a:ext cx="4826466" cy="56374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u="sng" dirty="0" smtClean="0"/>
              <a:t>6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PDN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Pendulum Demo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Skate Park Virtual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DOL</a:t>
            </a: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4890781" y="1560352"/>
            <a:ext cx="2407641" cy="529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94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132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November 8, 2017</vt:lpstr>
      <vt:lpstr>LO</vt:lpstr>
      <vt:lpstr>PowerPoint Presentation</vt:lpstr>
      <vt:lpstr>TEK</vt:lpstr>
      <vt:lpstr>Agenda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30, 2017</dc:title>
  <dc:creator>Pease, Katherine J</dc:creator>
  <cp:lastModifiedBy>Pease, Katherine J</cp:lastModifiedBy>
  <cp:revision>11</cp:revision>
  <cp:lastPrinted>2017-11-08T14:14:46Z</cp:lastPrinted>
  <dcterms:created xsi:type="dcterms:W3CDTF">2017-10-30T12:40:06Z</dcterms:created>
  <dcterms:modified xsi:type="dcterms:W3CDTF">2017-11-08T14:15:04Z</dcterms:modified>
</cp:coreProperties>
</file>