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6"/>
  </p:notesMasterIdLst>
  <p:handoutMasterIdLst>
    <p:handoutMasterId r:id="rId7"/>
  </p:handoutMasterIdLst>
  <p:sldIdLst>
    <p:sldId id="256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977" autoAdjust="0"/>
  </p:normalViewPr>
  <p:slideViewPr>
    <p:cSldViewPr>
      <p:cViewPr varScale="1">
        <p:scale>
          <a:sx n="89" d="100"/>
          <a:sy n="89" d="100"/>
        </p:scale>
        <p:origin x="126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9472DD5C-B6A9-4714-908F-0B8F74738B98}" type="datetimeFigureOut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7C1C90DE-A98B-4173-B17E-434F189FC4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33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193366E8-8A22-4400-BBA2-8D322280A6E8}" type="datetimeFigureOut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3792D2CF-A01B-4515-8B40-3DC3425826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139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78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4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48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52596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0201"/>
            <a:ext cx="3008313" cy="4525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11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D0AA-A564-40E6-BDF9-FE3371FD07B4}" type="datetimeFigureOut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en-US" sz="4000" b="0" i="0" u="none" strike="noStrike" kern="1200" cap="none" spc="0" normalizeH="0" baseline="0" noProof="0" smtClean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52400" y="381000"/>
            <a:ext cx="8991600" cy="990600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5000" b="1" u="sng" dirty="0" smtClean="0">
                <a:latin typeface="Forte" panose="03060902040502070203" pitchFamily="66" charset="0"/>
              </a:rPr>
              <a:t>Please Do Now  /Nov. 6</a:t>
            </a:r>
            <a:r>
              <a:rPr lang="en-US" sz="5000" b="1" u="sng" baseline="30000" dirty="0" smtClean="0">
                <a:latin typeface="Forte" panose="03060902040502070203" pitchFamily="66" charset="0"/>
              </a:rPr>
              <a:t>th</a:t>
            </a:r>
            <a:r>
              <a:rPr lang="en-US" sz="5000" b="1" u="sng" dirty="0" smtClean="0">
                <a:latin typeface="Forte" panose="03060902040502070203" pitchFamily="66" charset="0"/>
              </a:rPr>
              <a:t>, 2015</a:t>
            </a:r>
            <a:endParaRPr lang="en-US" sz="5000" b="1" u="sng" dirty="0">
              <a:latin typeface="Forte" panose="03060902040502070203" pitchFamily="66" charset="0"/>
            </a:endParaRPr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>
          <a:xfrm>
            <a:off x="152400" y="1371600"/>
            <a:ext cx="8839200" cy="4486275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>
                <a:ln w="12700">
                  <a:solidFill>
                    <a:schemeClr val="bg2"/>
                  </a:solidFill>
                </a:ln>
              </a:rPr>
              <a:t>1. Sharpen Pencil</a:t>
            </a:r>
            <a:br>
              <a:rPr lang="en-US" sz="4400" dirty="0" smtClean="0">
                <a:ln w="12700">
                  <a:solidFill>
                    <a:schemeClr val="bg2"/>
                  </a:solidFill>
                </a:ln>
              </a:rPr>
            </a:br>
            <a:r>
              <a:rPr lang="en-US" sz="4400" dirty="0" smtClean="0">
                <a:ln w="12700">
                  <a:solidFill>
                    <a:schemeClr val="bg2"/>
                  </a:solidFill>
                </a:ln>
              </a:rPr>
              <a:t>2. Sit 1 boy / 1 girl per table (teacher will have final say)</a:t>
            </a:r>
            <a:br>
              <a:rPr lang="en-US" sz="4400" dirty="0" smtClean="0">
                <a:ln w="12700">
                  <a:solidFill>
                    <a:schemeClr val="bg2"/>
                  </a:solidFill>
                </a:ln>
              </a:rPr>
            </a:br>
            <a:r>
              <a:rPr lang="en-US" sz="4400" dirty="0" smtClean="0">
                <a:ln w="12700">
                  <a:solidFill>
                    <a:schemeClr val="bg2"/>
                  </a:solidFill>
                </a:ln>
              </a:rPr>
              <a:t>3. Take out Planner &amp; Journal</a:t>
            </a:r>
            <a:br>
              <a:rPr lang="en-US" sz="4400" dirty="0" smtClean="0">
                <a:ln w="12700">
                  <a:solidFill>
                    <a:schemeClr val="bg2"/>
                  </a:solidFill>
                </a:ln>
              </a:rPr>
            </a:br>
            <a:r>
              <a:rPr lang="en-US" sz="4400" dirty="0" smtClean="0">
                <a:ln w="12700">
                  <a:solidFill>
                    <a:schemeClr val="bg2"/>
                  </a:solidFill>
                </a:ln>
              </a:rPr>
              <a:t>4. Study 2</a:t>
            </a:r>
            <a:r>
              <a:rPr lang="en-US" sz="4400" baseline="30000" dirty="0" smtClean="0">
                <a:ln w="12700">
                  <a:solidFill>
                    <a:schemeClr val="bg2"/>
                  </a:solidFill>
                </a:ln>
              </a:rPr>
              <a:t>nd</a:t>
            </a:r>
            <a:r>
              <a:rPr lang="en-US" sz="4400" dirty="0" smtClean="0">
                <a:ln w="12700">
                  <a:solidFill>
                    <a:schemeClr val="bg2"/>
                  </a:solidFill>
                </a:ln>
              </a:rPr>
              <a:t> 6 Week Review for test Silently</a:t>
            </a:r>
            <a:endParaRPr lang="en-US" sz="4400" dirty="0">
              <a:ln w="12700">
                <a:solidFill>
                  <a:schemeClr val="bg2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 Taking Strategies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pPr marL="914400" lvl="1" indent="-457200">
              <a:buAutoNum type="arabicPeriod"/>
            </a:pPr>
            <a:r>
              <a:rPr lang="en-US" sz="3200" dirty="0" smtClean="0"/>
              <a:t>Read the entire question and all answer choices</a:t>
            </a:r>
          </a:p>
          <a:p>
            <a:pPr marL="914400" lvl="1" indent="-457200">
              <a:buAutoNum type="arabicPeriod"/>
            </a:pPr>
            <a:r>
              <a:rPr lang="en-US" sz="3200" dirty="0" smtClean="0"/>
              <a:t>Re-read the question and UNDERLINE the key words</a:t>
            </a:r>
          </a:p>
          <a:p>
            <a:pPr marL="914400" lvl="1" indent="-457200">
              <a:buAutoNum type="arabicPeriod"/>
            </a:pPr>
            <a:r>
              <a:rPr lang="en-US" sz="3200" dirty="0" smtClean="0"/>
              <a:t>Look at/for Pictures, graphs or math to solve</a:t>
            </a:r>
          </a:p>
          <a:p>
            <a:pPr marL="914400" lvl="1" indent="-457200">
              <a:buAutoNum type="arabicPeriod"/>
            </a:pPr>
            <a:r>
              <a:rPr lang="en-US" sz="3200" dirty="0" smtClean="0"/>
              <a:t>Cross out wrong answers</a:t>
            </a:r>
          </a:p>
          <a:p>
            <a:pPr marL="914400" lvl="1" indent="-457200">
              <a:buAutoNum type="arabicPeriod"/>
            </a:pPr>
            <a:r>
              <a:rPr lang="en-US" sz="3200" dirty="0" smtClean="0"/>
              <a:t>Circle the correct answer</a:t>
            </a:r>
          </a:p>
          <a:p>
            <a:pPr marL="914400" lvl="1" indent="-457200">
              <a:buAutoNum type="arabicPeriod"/>
            </a:pPr>
            <a:r>
              <a:rPr lang="en-US" sz="3200" dirty="0" smtClean="0"/>
              <a:t>Justify your answer (explain why this is the correct answer)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Once Test is Complete…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52400" y="1524000"/>
            <a:ext cx="8915400" cy="5257800"/>
          </a:xfrm>
        </p:spPr>
        <p:txBody>
          <a:bodyPr>
            <a:noAutofit/>
          </a:bodyPr>
          <a:lstStyle/>
          <a:p>
            <a:r>
              <a:rPr lang="en-US" dirty="0" smtClean="0"/>
              <a:t>1. Double check scan-</a:t>
            </a:r>
            <a:r>
              <a:rPr lang="en-US" dirty="0" err="1" smtClean="0"/>
              <a:t>tron</a:t>
            </a:r>
            <a:r>
              <a:rPr lang="en-US" dirty="0" smtClean="0"/>
              <a:t> is bubbled correctly</a:t>
            </a:r>
          </a:p>
          <a:p>
            <a:r>
              <a:rPr lang="en-US" dirty="0" smtClean="0"/>
              <a:t>2. Make sure you used all 6 strategies on EVERY question.</a:t>
            </a:r>
          </a:p>
          <a:p>
            <a:r>
              <a:rPr lang="en-US" dirty="0" smtClean="0"/>
              <a:t>3. Silently turn test and scan-</a:t>
            </a:r>
            <a:r>
              <a:rPr lang="en-US" dirty="0" err="1" smtClean="0"/>
              <a:t>tron</a:t>
            </a:r>
            <a:r>
              <a:rPr lang="en-US" dirty="0" smtClean="0"/>
              <a:t> into the correct basket on the front table </a:t>
            </a:r>
          </a:p>
          <a:p>
            <a:r>
              <a:rPr lang="en-US" dirty="0" smtClean="0"/>
              <a:t>4. Collect </a:t>
            </a:r>
            <a:r>
              <a:rPr lang="en-US" dirty="0" smtClean="0"/>
              <a:t>Black Dell Computer, Forces Handout</a:t>
            </a:r>
            <a:endParaRPr lang="en-US" dirty="0" smtClean="0"/>
          </a:p>
          <a:p>
            <a:r>
              <a:rPr lang="en-US" dirty="0" smtClean="0"/>
              <a:t>5. </a:t>
            </a:r>
            <a:r>
              <a:rPr lang="en-US" dirty="0" smtClean="0"/>
              <a:t>Log into </a:t>
            </a:r>
            <a:r>
              <a:rPr lang="en-US" dirty="0" smtClean="0">
                <a:hlinkClick r:id="rId3"/>
              </a:rPr>
              <a:t>www.coachpease.com</a:t>
            </a:r>
            <a:endParaRPr lang="en-US" dirty="0" smtClean="0"/>
          </a:p>
          <a:p>
            <a:pPr marL="457200" lvl="1" indent="0">
              <a:buNone/>
            </a:pPr>
            <a:r>
              <a:rPr lang="en-US" sz="2800" dirty="0" smtClean="0"/>
              <a:t>A) Click on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6 </a:t>
            </a:r>
            <a:r>
              <a:rPr lang="en-US" sz="2800" smtClean="0"/>
              <a:t>weeks   </a:t>
            </a:r>
            <a:r>
              <a:rPr lang="en-US" sz="2800" dirty="0" smtClean="0"/>
              <a:t>B) click on Force Simulation Lab </a:t>
            </a:r>
            <a:r>
              <a:rPr lang="en-US" sz="2800" smtClean="0"/>
              <a:t>Link        C</a:t>
            </a:r>
            <a:r>
              <a:rPr lang="en-US" sz="2800" dirty="0" smtClean="0"/>
              <a:t>) Wait to load</a:t>
            </a:r>
          </a:p>
          <a:p>
            <a:pPr marL="457200" lvl="1" indent="0">
              <a:buNone/>
            </a:pPr>
            <a:r>
              <a:rPr lang="en-US" sz="2800" dirty="0" smtClean="0"/>
              <a:t>D)Click on gray circle, follow handout directions.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presentatio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B2178E4-2F0C-4A34-8B52-79BAFAEA72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Back-to-school presentation</Template>
  <TotalTime>0</TotalTime>
  <Words>148</Words>
  <Application>Microsoft Office PowerPoint</Application>
  <PresentationFormat>On-screen Show (4:3)</PresentationFormat>
  <Paragraphs>20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Bookman Old Style</vt:lpstr>
      <vt:lpstr>Calibri</vt:lpstr>
      <vt:lpstr>Forte</vt:lpstr>
      <vt:lpstr>Segoe Condensed</vt:lpstr>
      <vt:lpstr>schoolpresentation</vt:lpstr>
      <vt:lpstr>1. Sharpen Pencil 2. Sit 1 boy / 1 girl per table (teacher will have final say) 3. Take out Planner &amp; Journal 4. Study 2nd 6 Week Review for test Silently</vt:lpstr>
      <vt:lpstr>Test Taking Strategies</vt:lpstr>
      <vt:lpstr>Once Test is Complete…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2015-11-05T22:38:30Z</dcterms:created>
  <dcterms:modified xsi:type="dcterms:W3CDTF">2015-11-05T23:07:21Z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TC101659619990</vt:lpwstr>
  </property>
</Properties>
</file>