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5"/>
  </p:notesMasterIdLst>
  <p:handoutMasterIdLst>
    <p:handoutMasterId r:id="rId6"/>
  </p:handoutMasterIdLst>
  <p:sldIdLst>
    <p:sldId id="264" r:id="rId3"/>
    <p:sldId id="276" r:id="rId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howGuides="1">
      <p:cViewPr varScale="1">
        <p:scale>
          <a:sx n="89" d="100"/>
          <a:sy n="89" d="100"/>
        </p:scale>
        <p:origin x="466" y="7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11/5/2015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11/5/2015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11/5/2015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11/5/2015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11/5/2015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11/5/2015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012" y="-228600"/>
            <a:ext cx="11199813" cy="1168399"/>
          </a:xfrm>
        </p:spPr>
        <p:txBody>
          <a:bodyPr/>
          <a:lstStyle/>
          <a:p>
            <a:pPr algn="r"/>
            <a:r>
              <a:rPr lang="en-US" b="1" u="sng" dirty="0" smtClean="0"/>
              <a:t>Please Do Now / Nov. 5, 2015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8812" y="939799"/>
            <a:ext cx="8915400" cy="622300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smtClean="0">
                <a:ln w="19050"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Sharpen Pencil</a:t>
            </a:r>
          </a:p>
          <a:p>
            <a:pPr marL="514350" indent="-514350">
              <a:buAutoNum type="arabicPeriod"/>
            </a:pPr>
            <a:r>
              <a:rPr lang="en-US" sz="3600" b="1" dirty="0" smtClean="0">
                <a:ln w="19050"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Take out Planner / Write in Homework</a:t>
            </a:r>
          </a:p>
          <a:p>
            <a:pPr marL="514350" indent="-514350">
              <a:buAutoNum type="arabicPeriod"/>
            </a:pPr>
            <a:r>
              <a:rPr lang="en-US" sz="3600" b="1" dirty="0">
                <a:ln w="19050"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ln w="19050"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         STUDY FOR 6 WEEK TEST!!!!!!</a:t>
            </a:r>
          </a:p>
          <a:p>
            <a:pPr marL="514350" indent="-514350">
              <a:buAutoNum type="arabicPeriod"/>
            </a:pPr>
            <a:r>
              <a:rPr lang="en-US" sz="3600" b="1" dirty="0" smtClean="0">
                <a:ln w="19050"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Collect Please Do Now vocab sheet  and DOL packet from front table</a:t>
            </a:r>
          </a:p>
          <a:p>
            <a:pPr marL="514350" indent="-514350">
              <a:buAutoNum type="arabicPeriod"/>
            </a:pPr>
            <a:r>
              <a:rPr lang="en-US" sz="3600" b="1" dirty="0" smtClean="0">
                <a:ln w="19050"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Complete Tues./Weds. DOL questions (back of 1</a:t>
            </a:r>
            <a:r>
              <a:rPr lang="en-US" sz="3600" b="1" baseline="30000" dirty="0" smtClean="0">
                <a:ln w="19050"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st</a:t>
            </a:r>
            <a:r>
              <a:rPr lang="en-US" sz="3600" b="1" dirty="0" smtClean="0">
                <a:ln w="19050"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 w="19050"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pg</a:t>
            </a:r>
            <a:r>
              <a:rPr lang="en-US" sz="3600" b="1" dirty="0" smtClean="0">
                <a:ln w="19050"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and top of 2</a:t>
            </a:r>
            <a:r>
              <a:rPr lang="en-US" sz="3600" b="1" baseline="30000" dirty="0" smtClean="0">
                <a:ln w="19050"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nd</a:t>
            </a:r>
            <a:r>
              <a:rPr lang="en-US" sz="3600" b="1" dirty="0" smtClean="0">
                <a:ln w="19050"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 page</a:t>
            </a:r>
          </a:p>
          <a:p>
            <a:pPr marL="514350" indent="-514350">
              <a:buAutoNum type="arabicPeriod"/>
            </a:pPr>
            <a:r>
              <a:rPr lang="en-US" sz="3600" b="1" dirty="0" smtClean="0">
                <a:ln w="19050">
                  <a:solidFill>
                    <a:schemeClr val="tx2"/>
                  </a:solidFill>
                </a:ln>
                <a:solidFill>
                  <a:srgbClr val="FF0000"/>
                </a:solidFill>
              </a:rPr>
              <a:t>Do Thurs. Vocabulary word on Please Do Now.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-42863"/>
            <a:ext cx="10157354" cy="957263"/>
          </a:xfrm>
        </p:spPr>
        <p:txBody>
          <a:bodyPr/>
          <a:lstStyle/>
          <a:p>
            <a:r>
              <a:rPr lang="en-US" b="1" u="sng" dirty="0" smtClean="0"/>
              <a:t>Please Follow The Steps Below…</a:t>
            </a:r>
            <a:endParaRPr lang="en-US" b="1" u="sng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3212" y="1066800"/>
            <a:ext cx="11885613" cy="6324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Turn in Please Do Now and DOL packet to your class period basket.</a:t>
            </a:r>
          </a:p>
          <a:p>
            <a:r>
              <a:rPr lang="en-US" sz="4000" dirty="0" smtClean="0"/>
              <a:t>Clear your tables of everything except you pen or pencil and your science journal</a:t>
            </a:r>
          </a:p>
          <a:p>
            <a:r>
              <a:rPr lang="en-US" sz="4000" dirty="0" smtClean="0"/>
              <a:t>Teacher will pass out white board or chalk board to each group</a:t>
            </a:r>
          </a:p>
          <a:p>
            <a:r>
              <a:rPr lang="en-US" sz="4000" dirty="0" smtClean="0"/>
              <a:t>Teacher will pass out and explain the test review page / game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122</Words>
  <Application>Microsoft Office PowerPoint</Application>
  <PresentationFormat>Custom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Books 16x9</vt:lpstr>
      <vt:lpstr>Please Do Now / Nov. 5, 2015</vt:lpstr>
      <vt:lpstr>Please Follow The Steps Below…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2015-11-05T14:14:32Z</dcterms:created>
  <dcterms:modified xsi:type="dcterms:W3CDTF">2015-11-05T14:29:52Z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