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974" y="36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11/4/2015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11/4/2015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coachpeas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66470"/>
            <a:ext cx="9989389" cy="1646302"/>
          </a:xfrm>
        </p:spPr>
        <p:txBody>
          <a:bodyPr/>
          <a:lstStyle/>
          <a:p>
            <a:r>
              <a:rPr lang="en-US" dirty="0" smtClean="0">
                <a:ln>
                  <a:solidFill>
                    <a:schemeClr val="tx1"/>
                  </a:solidFill>
                </a:ln>
              </a:rPr>
              <a:t>Please Do Now for Nov. 4, 2015</a:t>
            </a:r>
            <a:endParaRPr lang="en-US" dirty="0">
              <a:ln>
                <a:solidFill>
                  <a:schemeClr val="tx1"/>
                </a:solidFill>
              </a:ln>
            </a:endParaRPr>
          </a:p>
        </p:txBody>
      </p:sp>
      <p:sp>
        <p:nvSpPr>
          <p:cNvPr id="3" name="Subtitle 2"/>
          <p:cNvSpPr>
            <a:spLocks noGrp="1"/>
          </p:cNvSpPr>
          <p:nvPr>
            <p:ph type="subTitle" idx="1"/>
          </p:nvPr>
        </p:nvSpPr>
        <p:spPr>
          <a:xfrm>
            <a:off x="293297" y="905774"/>
            <a:ext cx="11326483" cy="5952225"/>
          </a:xfrm>
        </p:spPr>
        <p:txBody>
          <a:bodyPr>
            <a:noAutofit/>
          </a:bodyPr>
          <a:lstStyle/>
          <a:p>
            <a:pPr marL="342900" indent="-342900" algn="l">
              <a:buAutoNum type="arabicPeriod"/>
            </a:pPr>
            <a:r>
              <a:rPr lang="en-US" sz="4400" dirty="0" smtClean="0">
                <a:ln>
                  <a:solidFill>
                    <a:schemeClr val="tx1"/>
                  </a:solidFill>
                </a:ln>
              </a:rPr>
              <a:t>Sharpen Pencil</a:t>
            </a:r>
          </a:p>
          <a:p>
            <a:pPr marL="342900" indent="-342900" algn="l">
              <a:buAutoNum type="arabicPeriod"/>
            </a:pPr>
            <a:r>
              <a:rPr lang="en-US" sz="4400" dirty="0" smtClean="0">
                <a:ln>
                  <a:solidFill>
                    <a:schemeClr val="tx1"/>
                  </a:solidFill>
                </a:ln>
              </a:rPr>
              <a:t>Take out Planner / write in homework</a:t>
            </a:r>
          </a:p>
          <a:p>
            <a:pPr algn="l"/>
            <a:r>
              <a:rPr lang="en-US" sz="4400" dirty="0" smtClean="0">
                <a:ln>
                  <a:solidFill>
                    <a:schemeClr val="tx1"/>
                  </a:solidFill>
                </a:ln>
              </a:rPr>
              <a:t>STUDY FOR TEST ON FRIDAY</a:t>
            </a:r>
          </a:p>
          <a:p>
            <a:pPr algn="l"/>
            <a:r>
              <a:rPr lang="en-US" sz="4400" dirty="0" smtClean="0">
                <a:ln>
                  <a:solidFill>
                    <a:schemeClr val="tx1"/>
                  </a:solidFill>
                </a:ln>
              </a:rPr>
              <a:t>3. Collect Textbook, Black Cart Dell Computer, and Please Do now (on counter)</a:t>
            </a:r>
          </a:p>
          <a:p>
            <a:pPr algn="l"/>
            <a:r>
              <a:rPr lang="en-US" sz="4400" dirty="0" smtClean="0">
                <a:ln>
                  <a:solidFill>
                    <a:schemeClr val="tx1"/>
                  </a:solidFill>
                </a:ln>
              </a:rPr>
              <a:t>4. Complete Vocabulary Word for Wed. (Kinetic Energy)</a:t>
            </a:r>
          </a:p>
          <a:p>
            <a:pPr marL="342900" indent="-342900" algn="l">
              <a:buAutoNum type="arabicPeriod"/>
            </a:pPr>
            <a:endParaRPr lang="en-US" sz="4400" dirty="0"/>
          </a:p>
        </p:txBody>
      </p:sp>
    </p:spTree>
    <p:extLst>
      <p:ext uri="{BB962C8B-B14F-4D97-AF65-F5344CB8AC3E}">
        <p14:creationId xmlns:p14="http://schemas.microsoft.com/office/powerpoint/2010/main" val="161670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70" y="120770"/>
            <a:ext cx="11559396" cy="7151298"/>
          </a:xfrm>
        </p:spPr>
        <p:txBody>
          <a:bodyPr>
            <a:normAutofit fontScale="90000"/>
          </a:bodyPr>
          <a:lstStyle/>
          <a:p>
            <a:r>
              <a:rPr lang="en-US" sz="3800" dirty="0" smtClean="0">
                <a:solidFill>
                  <a:schemeClr val="tx1"/>
                </a:solidFill>
              </a:rPr>
              <a:t>Log into Black Dell Computer</a:t>
            </a:r>
            <a:br>
              <a:rPr lang="en-US" sz="3800" dirty="0" smtClean="0">
                <a:solidFill>
                  <a:schemeClr val="tx1"/>
                </a:solidFill>
              </a:rPr>
            </a:br>
            <a:r>
              <a:rPr lang="en-US" sz="3800" dirty="0">
                <a:solidFill>
                  <a:schemeClr val="tx1"/>
                </a:solidFill>
              </a:rPr>
              <a:t>	</a:t>
            </a:r>
            <a:r>
              <a:rPr lang="en-US" sz="3800" dirty="0" smtClean="0">
                <a:solidFill>
                  <a:schemeClr val="tx1"/>
                </a:solidFill>
              </a:rPr>
              <a:t>Login is your ID# only</a:t>
            </a:r>
            <a:br>
              <a:rPr lang="en-US" sz="3800" dirty="0" smtClean="0">
                <a:solidFill>
                  <a:schemeClr val="tx1"/>
                </a:solidFill>
              </a:rPr>
            </a:br>
            <a:r>
              <a:rPr lang="en-US" sz="3800" dirty="0">
                <a:solidFill>
                  <a:schemeClr val="tx1"/>
                </a:solidFill>
              </a:rPr>
              <a:t>	</a:t>
            </a:r>
            <a:r>
              <a:rPr lang="en-US" sz="3800" dirty="0" smtClean="0">
                <a:solidFill>
                  <a:schemeClr val="tx1"/>
                </a:solidFill>
              </a:rPr>
              <a:t>Password: Disd@2015</a:t>
            </a:r>
            <a:br>
              <a:rPr lang="en-US" sz="3800" dirty="0" smtClean="0">
                <a:solidFill>
                  <a:schemeClr val="tx1"/>
                </a:solidFill>
              </a:rPr>
            </a:br>
            <a:r>
              <a:rPr lang="en-US" sz="3800" dirty="0" smtClean="0">
                <a:solidFill>
                  <a:schemeClr val="tx1"/>
                </a:solidFill>
              </a:rPr>
              <a:t>Go to </a:t>
            </a:r>
            <a:r>
              <a:rPr lang="en-US" sz="3800" dirty="0" smtClean="0">
                <a:solidFill>
                  <a:schemeClr val="tx1"/>
                </a:solidFill>
                <a:hlinkClick r:id="rId2"/>
              </a:rPr>
              <a:t>www.coachpease.com</a:t>
            </a:r>
            <a:r>
              <a:rPr lang="en-US" sz="3800" dirty="0" smtClean="0">
                <a:solidFill>
                  <a:schemeClr val="tx1"/>
                </a:solidFill>
              </a:rPr>
              <a:t/>
            </a:r>
            <a:br>
              <a:rPr lang="en-US" sz="3800" dirty="0" smtClean="0">
                <a:solidFill>
                  <a:schemeClr val="tx1"/>
                </a:solidFill>
              </a:rPr>
            </a:br>
            <a:r>
              <a:rPr lang="en-US" sz="3800" dirty="0">
                <a:solidFill>
                  <a:schemeClr val="tx1"/>
                </a:solidFill>
              </a:rPr>
              <a:t>	</a:t>
            </a:r>
            <a:r>
              <a:rPr lang="en-US" sz="3800" dirty="0" smtClean="0">
                <a:solidFill>
                  <a:schemeClr val="tx1"/>
                </a:solidFill>
              </a:rPr>
              <a:t>click on 2</a:t>
            </a:r>
            <a:r>
              <a:rPr lang="en-US" sz="3800" baseline="30000" dirty="0" smtClean="0">
                <a:solidFill>
                  <a:schemeClr val="tx1"/>
                </a:solidFill>
              </a:rPr>
              <a:t>nd</a:t>
            </a:r>
            <a:r>
              <a:rPr lang="en-US" sz="3800" dirty="0" smtClean="0">
                <a:solidFill>
                  <a:schemeClr val="tx1"/>
                </a:solidFill>
              </a:rPr>
              <a:t> 6 wks.</a:t>
            </a:r>
            <a:br>
              <a:rPr lang="en-US" sz="3800" dirty="0" smtClean="0">
                <a:solidFill>
                  <a:schemeClr val="tx1"/>
                </a:solidFill>
              </a:rPr>
            </a:br>
            <a:r>
              <a:rPr lang="en-US" sz="3800" dirty="0">
                <a:solidFill>
                  <a:schemeClr val="tx1"/>
                </a:solidFill>
              </a:rPr>
              <a:t>	</a:t>
            </a:r>
            <a:r>
              <a:rPr lang="en-US" sz="3800" dirty="0" smtClean="0">
                <a:solidFill>
                  <a:schemeClr val="tx1"/>
                </a:solidFill>
              </a:rPr>
              <a:t>Click on Energy Skate Park / Potential &amp; Kinetic Energy</a:t>
            </a:r>
            <a:br>
              <a:rPr lang="en-US" sz="3800" dirty="0" smtClean="0">
                <a:solidFill>
                  <a:schemeClr val="tx1"/>
                </a:solidFill>
              </a:rPr>
            </a:br>
            <a:r>
              <a:rPr lang="en-US" sz="3800" dirty="0" smtClean="0">
                <a:solidFill>
                  <a:schemeClr val="tx1"/>
                </a:solidFill>
              </a:rPr>
              <a:t>  </a:t>
            </a:r>
            <a:r>
              <a:rPr lang="en-US" sz="3800" dirty="0">
                <a:solidFill>
                  <a:schemeClr val="tx1"/>
                </a:solidFill>
              </a:rPr>
              <a:t>	</a:t>
            </a:r>
            <a:r>
              <a:rPr lang="en-US" sz="3800" dirty="0" smtClean="0">
                <a:solidFill>
                  <a:schemeClr val="tx1"/>
                </a:solidFill>
              </a:rPr>
              <a:t>	link (yellow/orange color)</a:t>
            </a:r>
            <a:br>
              <a:rPr lang="en-US" sz="3800" dirty="0" smtClean="0">
                <a:solidFill>
                  <a:schemeClr val="tx1"/>
                </a:solidFill>
              </a:rPr>
            </a:br>
            <a:r>
              <a:rPr lang="en-US" sz="3800" dirty="0" smtClean="0">
                <a:solidFill>
                  <a:schemeClr val="tx1"/>
                </a:solidFill>
              </a:rPr>
              <a:t>Once Loads click on Large Gray Circle in middle of</a:t>
            </a:r>
            <a:br>
              <a:rPr lang="en-US" sz="3800" dirty="0" smtClean="0">
                <a:solidFill>
                  <a:schemeClr val="tx1"/>
                </a:solidFill>
              </a:rPr>
            </a:br>
            <a:r>
              <a:rPr lang="en-US" sz="3800" dirty="0">
                <a:solidFill>
                  <a:schemeClr val="tx1"/>
                </a:solidFill>
              </a:rPr>
              <a:t>	</a:t>
            </a:r>
            <a:r>
              <a:rPr lang="en-US" sz="3800" dirty="0" smtClean="0">
                <a:solidFill>
                  <a:schemeClr val="tx1"/>
                </a:solidFill>
              </a:rPr>
              <a:t>	 picture(just like we did yesterday)</a:t>
            </a:r>
            <a:br>
              <a:rPr lang="en-US" sz="3800" dirty="0" smtClean="0">
                <a:solidFill>
                  <a:schemeClr val="tx1"/>
                </a:solidFill>
              </a:rPr>
            </a:br>
            <a:r>
              <a:rPr lang="en-US" sz="3800" dirty="0" smtClean="0">
                <a:solidFill>
                  <a:schemeClr val="tx1"/>
                </a:solidFill>
              </a:rPr>
              <a:t>Open journal to packet we began yesterday and complete</a:t>
            </a:r>
            <a:br>
              <a:rPr lang="en-US" sz="3800" dirty="0" smtClean="0">
                <a:solidFill>
                  <a:schemeClr val="tx1"/>
                </a:solidFill>
              </a:rPr>
            </a:br>
            <a:r>
              <a:rPr lang="en-US" sz="3800" dirty="0">
                <a:solidFill>
                  <a:schemeClr val="tx1"/>
                </a:solidFill>
              </a:rPr>
              <a:t>	</a:t>
            </a:r>
            <a:r>
              <a:rPr lang="en-US" sz="3800" dirty="0" smtClean="0">
                <a:solidFill>
                  <a:schemeClr val="tx1"/>
                </a:solidFill>
              </a:rPr>
              <a:t>	 (teacher will be coming around to help)</a:t>
            </a:r>
            <a:r>
              <a:rPr lang="en-US" dirty="0" smtClean="0"/>
              <a:t/>
            </a:r>
            <a:br>
              <a:rPr lang="en-US" dirty="0" smtClean="0"/>
            </a:br>
            <a:endParaRPr lang="en-US" dirty="0"/>
          </a:p>
        </p:txBody>
      </p:sp>
    </p:spTree>
    <p:extLst>
      <p:ext uri="{BB962C8B-B14F-4D97-AF65-F5344CB8AC3E}">
        <p14:creationId xmlns:p14="http://schemas.microsoft.com/office/powerpoint/2010/main" val="178461195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TotalTime>
  <Words>58</Words>
  <Application>Microsoft Office PowerPoint</Application>
  <PresentationFormat>Widescreen</PresentationFormat>
  <Paragraphs>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Trebuchet MS</vt:lpstr>
      <vt:lpstr>Wingdings 3</vt:lpstr>
      <vt:lpstr>Facet</vt:lpstr>
      <vt:lpstr>Please Do Now for Nov. 4, 2015</vt:lpstr>
      <vt:lpstr>Log into Black Dell Computer  Login is your ID# only  Password: Disd@2015 Go to www.coachpease.com  click on 2nd 6 wks.  Click on Energy Skate Park / Potential &amp; Kinetic Energy     link (yellow/orange color) Once Loads click on Large Gray Circle in middle of    picture(just like we did yesterday) Open journal to packet we began yesterday and complete    (teacher will be coming around to help) </vt:lpstr>
    </vt:vector>
  </TitlesOfParts>
  <Company>Dallas 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Please Do Now for Nov. 4, 2015</dc:title>
  <dc:creator>Pease, Katherine J</dc:creator>
  <cp:lastModifiedBy>Pease, Katherine J</cp:lastModifiedBy>
  <cp:revision>2</cp:revision>
  <dcterms:created xsi:type="dcterms:W3CDTF">2015-11-04T14:16:48Z</dcterms:created>
  <dcterms:modified xsi:type="dcterms:W3CDTF">2015-11-04T14:27:33Z</dcterms:modified>
</cp:coreProperties>
</file>