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9" d="100"/>
          <a:sy n="59" d="100"/>
        </p:scale>
        <p:origin x="888" y="7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11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8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4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0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9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871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5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1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5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FF5EF-70A3-4849-AC1D-1D88AB77153E}" type="datetimeFigureOut">
              <a:rPr lang="en-US" smtClean="0"/>
              <a:t>11/2/2015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ABC9E-10C4-4198-B3BF-69333849D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5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lum bright="9000" contrast="-1000"/>
          </a:blip>
          <a:stretch>
            <a:fillRect/>
          </a:stretch>
        </p:blipFill>
        <p:spPr>
          <a:xfrm>
            <a:off x="70855" y="139337"/>
            <a:ext cx="11990515" cy="66010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5310" y="485230"/>
            <a:ext cx="968002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u="sng" dirty="0" smtClean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Please Do Now / Nov. 3, 2015</a:t>
            </a:r>
          </a:p>
          <a:p>
            <a:pPr marL="342900" indent="-342900">
              <a:buAutoNum type="arabicPeriod"/>
            </a:pPr>
            <a:r>
              <a:rPr lang="en-US" sz="3600" b="1" dirty="0" smtClean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Sharpen Pencil</a:t>
            </a:r>
          </a:p>
          <a:p>
            <a:pPr marL="342900" indent="-342900">
              <a:buAutoNum type="arabicPeriod"/>
            </a:pPr>
            <a:r>
              <a:rPr lang="en-US" sz="3600" b="1" dirty="0" smtClean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Take out planner, record homework</a:t>
            </a:r>
          </a:p>
          <a:p>
            <a:r>
              <a:rPr lang="en-US" sz="3600" b="1" dirty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</a:t>
            </a:r>
            <a:r>
              <a:rPr lang="en-US" sz="3600" b="1" dirty="0" smtClean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     *</a:t>
            </a:r>
            <a:r>
              <a:rPr lang="en-US" sz="3200" b="1" dirty="0" smtClean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Study for 2</a:t>
            </a:r>
            <a:r>
              <a:rPr lang="en-US" sz="3200" b="1" baseline="30000" dirty="0" smtClean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nd</a:t>
            </a:r>
            <a:r>
              <a:rPr lang="en-US" sz="3200" b="1" dirty="0" smtClean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 6 Week District Test on Friday</a:t>
            </a:r>
          </a:p>
          <a:p>
            <a:r>
              <a:rPr lang="en-US" sz="3600" b="1" dirty="0" smtClean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3. Collect Textbook, Chrome Book and Please Do Now sheet (on counter by door)</a:t>
            </a:r>
          </a:p>
          <a:p>
            <a:r>
              <a:rPr lang="en-US" sz="3600" b="1" dirty="0" smtClean="0">
                <a:ln w="19050">
                  <a:solidFill>
                    <a:schemeClr val="bg1"/>
                  </a:solidFill>
                </a:ln>
                <a:solidFill>
                  <a:schemeClr val="accent1">
                    <a:lumMod val="75000"/>
                  </a:schemeClr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4. Work on Vocabulary Word: Potential Energy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47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22866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Draw a </a:t>
            </a:r>
            <a:r>
              <a:rPr lang="en-US" dirty="0" err="1" smtClean="0"/>
              <a:t>ven</a:t>
            </a:r>
            <a:r>
              <a:rPr lang="en-US" dirty="0" smtClean="0"/>
              <a:t>-diagram on the next empty page in your journal (see below)</a:t>
            </a:r>
            <a:br>
              <a:rPr lang="en-US" dirty="0" smtClean="0"/>
            </a:br>
            <a:r>
              <a:rPr lang="en-US" dirty="0" smtClean="0"/>
              <a:t>Compare / Contrast Kinetic Energy to Potential Energy on your own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 flipH="1">
            <a:off x="0" y="2651760"/>
            <a:ext cx="8399417" cy="3997235"/>
          </a:xfrm>
          <a:prstGeom prst="ellipse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flipH="1">
            <a:off x="4441370" y="2651760"/>
            <a:ext cx="7367453" cy="3892731"/>
          </a:xfrm>
          <a:prstGeom prst="ellipse">
            <a:avLst/>
          </a:prstGeom>
          <a:solidFill>
            <a:schemeClr val="accent2">
              <a:lumMod val="20000"/>
              <a:lumOff val="80000"/>
              <a:alpha val="22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596909">
            <a:off x="150181" y="3093156"/>
            <a:ext cx="4837690" cy="99711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Potential Energy</a:t>
            </a:r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 rot="1235255">
            <a:off x="7333474" y="3072090"/>
            <a:ext cx="4837690" cy="99711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en-US" sz="54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Kinetic </a:t>
            </a:r>
            <a:r>
              <a:rPr lang="en-U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 Energy</a:t>
            </a:r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17293" y="3009177"/>
            <a:ext cx="15231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Both</a:t>
            </a:r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3983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257" y="1122363"/>
            <a:ext cx="11808823" cy="2387600"/>
          </a:xfrm>
        </p:spPr>
        <p:txBody>
          <a:bodyPr>
            <a:normAutofit fontScale="90000"/>
          </a:bodyPr>
          <a:lstStyle/>
          <a:p>
            <a:r>
              <a:rPr lang="en-US" sz="6700" dirty="0" smtClean="0">
                <a:solidFill>
                  <a:srgbClr val="0070C0"/>
                </a:solidFill>
              </a:rPr>
              <a:t>Create one Large </a:t>
            </a:r>
            <a:r>
              <a:rPr lang="en-US" sz="6700" dirty="0" err="1" smtClean="0">
                <a:solidFill>
                  <a:srgbClr val="0070C0"/>
                </a:solidFill>
              </a:rPr>
              <a:t>Ven</a:t>
            </a:r>
            <a:r>
              <a:rPr lang="en-US" sz="6700" dirty="0" smtClean="0">
                <a:solidFill>
                  <a:srgbClr val="0070C0"/>
                </a:solidFill>
              </a:rPr>
              <a:t>-Diagram as a group on top of your table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400" dirty="0" smtClean="0"/>
              <a:t> (teacher will supply expo or chalk)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Don’t forget to add new information to own diagram inside your journal.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 flipH="1">
            <a:off x="261257" y="5011423"/>
            <a:ext cx="8399417" cy="1676693"/>
          </a:xfrm>
          <a:prstGeom prst="ellipse">
            <a:avLst/>
          </a:prstGeom>
          <a:solidFill>
            <a:schemeClr val="accent1">
              <a:lumMod val="20000"/>
              <a:lumOff val="80000"/>
              <a:alpha val="56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flipH="1">
            <a:off x="4702627" y="4919348"/>
            <a:ext cx="7367453" cy="1632857"/>
          </a:xfrm>
          <a:prstGeom prst="ellipse">
            <a:avLst/>
          </a:prstGeom>
          <a:solidFill>
            <a:schemeClr val="accent2">
              <a:lumMod val="20000"/>
              <a:lumOff val="80000"/>
              <a:alpha val="22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20596909">
            <a:off x="416699" y="5303895"/>
            <a:ext cx="2788001" cy="7786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Potential Energy</a:t>
            </a:r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60985" y="5011423"/>
            <a:ext cx="16019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Both</a:t>
            </a:r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 rot="1235255">
            <a:off x="9263879" y="5206785"/>
            <a:ext cx="2713174" cy="99711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Pour">
              <a:avLst/>
            </a:prstTxWarp>
            <a:spAutoFit/>
          </a:bodyPr>
          <a:lstStyle/>
          <a:p>
            <a:pPr algn="ctr"/>
            <a:r>
              <a:rPr lang="en-US" sz="54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Kinetic </a:t>
            </a:r>
            <a:r>
              <a:rPr lang="en-U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 Energy</a:t>
            </a:r>
            <a:endParaRPr lang="en-U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92120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Re-Group and discuss as a class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Discussion: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2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latin typeface="Blackoak Std" panose="04050907060602020202" pitchFamily="82" charset="0"/>
              </a:rPr>
              <a:t>Energy Skate Park</a:t>
            </a:r>
            <a:endParaRPr lang="en-US" u="sng" dirty="0">
              <a:latin typeface="Blackoak Std" panose="040509070606020202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83" y="1825625"/>
            <a:ext cx="11691257" cy="4901746"/>
          </a:xfrm>
        </p:spPr>
        <p:txBody>
          <a:bodyPr>
            <a:noAutofit/>
          </a:bodyPr>
          <a:lstStyle/>
          <a:p>
            <a:r>
              <a:rPr lang="en-US" sz="4000" dirty="0" smtClean="0"/>
              <a:t>1. Go to </a:t>
            </a:r>
            <a:r>
              <a:rPr lang="en-US" sz="4000" dirty="0" smtClean="0">
                <a:hlinkClick r:id="rId2"/>
              </a:rPr>
              <a:t>www.coachpease.com</a:t>
            </a:r>
            <a:endParaRPr lang="en-US" sz="4000" dirty="0" smtClean="0"/>
          </a:p>
          <a:p>
            <a:r>
              <a:rPr lang="en-US" sz="4000" dirty="0" smtClean="0"/>
              <a:t>2. Click on 2</a:t>
            </a:r>
            <a:r>
              <a:rPr lang="en-US" sz="4000" baseline="30000" dirty="0" smtClean="0"/>
              <a:t>nd</a:t>
            </a:r>
            <a:r>
              <a:rPr lang="en-US" sz="4000" dirty="0" smtClean="0"/>
              <a:t> 6 </a:t>
            </a:r>
            <a:r>
              <a:rPr lang="en-US" sz="4000" dirty="0" err="1" smtClean="0"/>
              <a:t>Wks</a:t>
            </a:r>
            <a:endParaRPr lang="en-US" sz="4000" dirty="0" smtClean="0"/>
          </a:p>
          <a:p>
            <a:r>
              <a:rPr lang="en-US" sz="4000" dirty="0" smtClean="0"/>
              <a:t>3. Scroll down to Energy Skate Park, click on link</a:t>
            </a:r>
          </a:p>
          <a:p>
            <a:r>
              <a:rPr lang="en-US" sz="4000" dirty="0" smtClean="0"/>
              <a:t>4. Follow the directions located in paper packet (teacher will pass out to students as logging in)</a:t>
            </a:r>
          </a:p>
          <a:p>
            <a:r>
              <a:rPr lang="en-US" sz="4000" dirty="0" smtClean="0"/>
              <a:t>Remember that this packet is due at the end of class on Wednesday!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3252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175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Gothic Std B</vt:lpstr>
      <vt:lpstr>Arial</vt:lpstr>
      <vt:lpstr>Blackoak Std</vt:lpstr>
      <vt:lpstr>Calibri</vt:lpstr>
      <vt:lpstr>Calibri Light</vt:lpstr>
      <vt:lpstr>Office Theme</vt:lpstr>
      <vt:lpstr>PowerPoint Presentation</vt:lpstr>
      <vt:lpstr>Draw a ven-diagram on the next empty page in your journal (see below) Compare / Contrast Kinetic Energy to Potential Energy on your own</vt:lpstr>
      <vt:lpstr>Create one Large Ven-Diagram as a group on top of your table  (teacher will supply expo or chalk)</vt:lpstr>
      <vt:lpstr>Re-Group and discuss as a class</vt:lpstr>
      <vt:lpstr>Energy Skate Park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Pease, Katherine J</dc:creator>
  <cp:lastModifiedBy>Pease, Katherine J</cp:lastModifiedBy>
  <cp:revision>4</cp:revision>
  <dcterms:created xsi:type="dcterms:W3CDTF">2015-11-02T22:38:01Z</dcterms:created>
  <dcterms:modified xsi:type="dcterms:W3CDTF">2015-11-02T22:56:38Z</dcterms:modified>
</cp:coreProperties>
</file>