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1948" y="7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386C7-801B-4C7F-BCBE-2817848F7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B467ED-61BF-43D8-B291-FCD86DF43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52772-A4F9-4073-A97B-21ED3AEBA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E31D7-61CD-4432-ACF7-AC4A7FBB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E4141-C17B-4C37-902C-C1DD988C5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350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6130A-E637-4ADD-9743-772D562CA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2F7433-17D3-4644-BB43-57DE6DF06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21A2B-785F-431A-8F94-C0796B30B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9D84D-3ED6-44B5-B05C-47E6AF25E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CAF0B-A5C7-4BE7-BB12-725AF3686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4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83294-D15F-4706-9FCC-622AF5145D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92601-6C8C-4243-AF31-3AB29A089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BA5CA-D060-43C5-9176-407006530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CE622-4056-4718-B68E-DAA20511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14C65-643D-4DB6-A6A5-F0039A29D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8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98F8A-6B55-4A18-B777-24CE3D3A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FF7F-E118-431A-8BEB-90102FDFA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24159-55F7-46B3-BCCB-573984C48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BBB71-01A2-4D59-94B8-CB4E10AE4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8D1AA-4DB7-4314-AD42-8D5703F0C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34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F1662-312A-44B7-8DD2-765B77B6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5339B-092E-4BD5-A098-DCA9EE3EE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3E0AF-75BF-4DE1-874D-35A63611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7B37E-A16A-470C-8F42-57323ECE3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0FF8E-EA2A-4764-A5F8-9D846748F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51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AAE73-891D-4B04-8F1E-B0422ABA0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CE209-5B41-41FF-A6E3-D5D995D8E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41CF41-ADB8-4174-B796-5344BCFBF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CDB3E-AB84-490C-9969-33ACA2A0E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42BAC-B4E9-4478-B32C-D629503F9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90F50-3E1E-4A7B-B1F6-D440055CC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2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A9426-C12D-4FD2-8070-E19DA4614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AC65B-ACB8-4796-BC88-289FC0374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AC4B9-9608-42B1-8B33-1A7477FE2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581C1-C9DF-4FE2-8C7E-A1ED7EE01C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D42FB7-B573-4D89-ACC6-964C9AB2EB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14491F-7F75-43A3-91BB-77B56E60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D7B7A7-737F-48CE-BC4B-D75789DCC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8E72E0-DF15-4E27-BEDF-EC95C00A9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6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6F39D-6B5A-4029-861F-381289CCA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F2DA1C-0582-4947-90D3-B80410E6E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4CB497-DC17-4A12-86CF-9E74FCF12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595D76-81CD-4D43-A4FF-C0E0BC995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5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E1C19B-76D6-470E-8AC9-945524BBE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9E17E0-E95B-4617-8786-84B31FD7A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61290-FF14-4C7E-B999-B4CEDCD66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2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4B42-480E-4528-AF79-EB05392B6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C1B98-2BF9-4BCE-B0E6-560F7CE66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6CDC8-E65C-47BA-9C1D-9FB50C47A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8CC67-A4D2-40E7-AF4B-8081091DD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0B8CD-A313-4CEA-8E47-8C2E5E267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C45B6F-58D6-4089-869B-D678656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8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E9AE9-CA49-4EB8-83E4-EBAA429C6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99EF94-0700-4F67-9B0B-86872764C4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D7EC0-99B8-4B1E-920B-A936A79D1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56C18-9FCB-4E72-A511-0DC173484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C8E03-4025-4A50-9A71-002100C33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779F24-B738-4C3B-8458-968EA0472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6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484A81-6E61-453E-BE23-EF04CADB6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77F42-7588-4862-BC36-4A2D4B1EA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DD946-D6B7-4E53-9554-156F170FB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53E75-332B-43AE-8260-348EFFD3538B}" type="datetimeFigureOut">
              <a:rPr lang="en-US" smtClean="0"/>
              <a:t>11/26/2017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AD7A2-D4BD-4CEC-9AE0-7BCBC05CC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B7B0D-4884-413E-8D28-8EDB7A1DAE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81EAE-0757-43EE-9164-5BF628B34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5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resources/Distance%20Time%20graphs%20%281%29.ppt" TargetMode="External"/><Relationship Id="rId2" Type="http://schemas.openxmlformats.org/officeDocument/2006/relationships/hyperlink" Target="https://www.youtube.com/watch?v=JZD3WlqtRy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achpease.com/resources/distance_and_time_graph_practice_.ppt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9BZ3zx8b8I" TargetMode="External"/><Relationship Id="rId2" Type="http://schemas.openxmlformats.org/officeDocument/2006/relationships/hyperlink" Target="https://www.youtube.com/watch?v=aDpLDBaEBj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encoe.com/sites/common_assets/science/virtual_labs/E09/E09.html" TargetMode="External"/><Relationship Id="rId2" Type="http://schemas.openxmlformats.org/officeDocument/2006/relationships/hyperlink" Target="http://www.coachpease.com/resources/Daysheet%201%20Introduction%20to%20Mendelian%20Genetics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4B5862A-1BAB-4366-A437-543174B58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114300"/>
            <a:ext cx="12001499" cy="6629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76E4F6-A555-485C-8904-B2EF624670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990600"/>
            <a:ext cx="9144000" cy="1001712"/>
          </a:xfrm>
        </p:spPr>
        <p:txBody>
          <a:bodyPr/>
          <a:lstStyle/>
          <a:p>
            <a:r>
              <a:rPr lang="en-US" u="sng" dirty="0"/>
              <a:t>Nov. 27, 2017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9E502-F1F9-4468-BBCB-EC9CDC8FC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2260600"/>
            <a:ext cx="9810750" cy="459740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4800" dirty="0"/>
              <a:t>Collect PDN</a:t>
            </a:r>
          </a:p>
          <a:p>
            <a:pPr marL="457200" indent="-457200" algn="l">
              <a:buAutoNum type="arabicPeriod"/>
            </a:pPr>
            <a:r>
              <a:rPr lang="en-US" sz="4800" dirty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800" dirty="0"/>
              <a:t>Sit in Assigned Seat Silently</a:t>
            </a:r>
          </a:p>
          <a:p>
            <a:pPr marL="457200" indent="-457200" algn="l">
              <a:buAutoNum type="arabicPeriod"/>
            </a:pPr>
            <a:r>
              <a:rPr lang="en-US" sz="4800" dirty="0"/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345744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95D08-9BCF-46B4-A5BD-AD293A19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u="sng" dirty="0"/>
              <a:t>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2C622-CBBE-49DD-A101-55989285D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4752975" cy="4486275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u="sng" dirty="0"/>
              <a:t>7</a:t>
            </a:r>
            <a:r>
              <a:rPr lang="en-US" sz="6000" u="sng" baseline="30000" dirty="0"/>
              <a:t>th</a:t>
            </a:r>
            <a:r>
              <a:rPr lang="en-US" sz="6000" u="sng" dirty="0"/>
              <a:t> Grade</a:t>
            </a:r>
          </a:p>
          <a:p>
            <a:pPr marL="0" indent="0" algn="ctr">
              <a:buNone/>
            </a:pPr>
            <a:r>
              <a:rPr lang="en-US" sz="5400" dirty="0"/>
              <a:t>We will identify what heredity.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9CB7-4B60-4E8B-93ED-F7F09B691F2B}"/>
              </a:ext>
            </a:extLst>
          </p:cNvPr>
          <p:cNvSpPr txBox="1"/>
          <p:nvPr/>
        </p:nvSpPr>
        <p:spPr>
          <a:xfrm>
            <a:off x="6600826" y="1611086"/>
            <a:ext cx="559117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/>
              <a:t>6</a:t>
            </a:r>
            <a:r>
              <a:rPr lang="en-US" sz="5400" u="sng" baseline="30000" dirty="0"/>
              <a:t>th</a:t>
            </a:r>
            <a:r>
              <a:rPr lang="en-US" sz="5400" u="sng" dirty="0"/>
              <a:t> Grade</a:t>
            </a:r>
          </a:p>
          <a:p>
            <a:pPr algn="ctr"/>
            <a:r>
              <a:rPr lang="en-US" sz="5400" dirty="0"/>
              <a:t>We will identify what a speed /distance/time graph is an how to read one.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A1AAD7-99FB-468A-9B8B-61E734F2EC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3700"/>
          <a:stretch/>
        </p:blipFill>
        <p:spPr>
          <a:xfrm rot="16200000">
            <a:off x="3501119" y="3628114"/>
            <a:ext cx="5259614" cy="120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5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25730-03B4-4F71-9157-B7B3DF135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u="sng" dirty="0"/>
              <a:t>DOL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45507-3560-434D-B223-A000446B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" y="1609725"/>
            <a:ext cx="5565775" cy="45672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400" u="sng" dirty="0"/>
              <a:t>7</a:t>
            </a:r>
            <a:r>
              <a:rPr lang="en-US" sz="5400" u="sng" baseline="30000" dirty="0"/>
              <a:t>th</a:t>
            </a:r>
            <a:r>
              <a:rPr lang="en-US" sz="5400" u="sng" dirty="0"/>
              <a:t> Grade</a:t>
            </a:r>
          </a:p>
          <a:p>
            <a:pPr marL="0" indent="0" algn="ctr">
              <a:buNone/>
            </a:pPr>
            <a:r>
              <a:rPr lang="en-US" sz="5400" dirty="0"/>
              <a:t>I will complete 5/5 written assessment questions over heredity.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C47715-5AB9-4DCD-BAB1-675EDD723A3F}"/>
              </a:ext>
            </a:extLst>
          </p:cNvPr>
          <p:cNvSpPr txBox="1"/>
          <p:nvPr/>
        </p:nvSpPr>
        <p:spPr>
          <a:xfrm>
            <a:off x="6731004" y="1457325"/>
            <a:ext cx="53085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/>
              <a:t>6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pPr algn="ctr"/>
            <a:r>
              <a:rPr lang="en-US" sz="4800" dirty="0"/>
              <a:t>I will complete 5/5 written assessment questions over speed</a:t>
            </a:r>
          </a:p>
          <a:p>
            <a:pPr algn="ctr"/>
            <a:r>
              <a:rPr lang="en-US" sz="4800" dirty="0"/>
              <a:t>/distance/time graphs.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C56C6B-A0D4-48E4-8F61-C0B327A4A1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3700"/>
          <a:stretch/>
        </p:blipFill>
        <p:spPr>
          <a:xfrm rot="16200000">
            <a:off x="3501119" y="3628114"/>
            <a:ext cx="5259614" cy="120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56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48848-9FEF-4D6D-AD32-B137C32C7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u="sng" dirty="0"/>
              <a:t>TEKS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53999-8F92-430F-BF4D-8DB83D899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598384"/>
            <a:ext cx="5295900" cy="525961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/>
              <a:t>TEK 7. 14</a:t>
            </a:r>
          </a:p>
          <a:p>
            <a:pPr marL="0" indent="0" algn="ctr">
              <a:buNone/>
            </a:pPr>
            <a:r>
              <a:rPr lang="en-US" sz="4800" dirty="0"/>
              <a:t>(A)  define heredity as the passage of genetic instructions from one generation to the next generation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CFA3DE-9DA2-4095-AC08-0A27E55B88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3700"/>
          <a:stretch/>
        </p:blipFill>
        <p:spPr>
          <a:xfrm rot="16200000">
            <a:off x="3501119" y="3628114"/>
            <a:ext cx="5259614" cy="120015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23B83E0-14DD-41EB-87A0-31B8B300130E}"/>
              </a:ext>
            </a:extLst>
          </p:cNvPr>
          <p:cNvSpPr/>
          <p:nvPr/>
        </p:nvSpPr>
        <p:spPr>
          <a:xfrm>
            <a:off x="7035800" y="1319491"/>
            <a:ext cx="48387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TEK 6.8 (D)  measure and graph changes in motion</a:t>
            </a:r>
          </a:p>
        </p:txBody>
      </p:sp>
    </p:spTree>
    <p:extLst>
      <p:ext uri="{BB962C8B-B14F-4D97-AF65-F5344CB8AC3E}">
        <p14:creationId xmlns:p14="http://schemas.microsoft.com/office/powerpoint/2010/main" val="291477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22D5B-5797-4C9C-BE45-FE220F610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01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u="sng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725EA-F6A0-48B0-8D49-4F063974F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00" y="939800"/>
            <a:ext cx="4933946" cy="591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u="sng" dirty="0"/>
              <a:t>7</a:t>
            </a:r>
            <a:r>
              <a:rPr lang="en-US" sz="6000" u="sng" baseline="30000" dirty="0"/>
              <a:t>th</a:t>
            </a:r>
            <a:r>
              <a:rPr lang="en-US" sz="6000" u="sng" dirty="0"/>
              <a:t> Grade</a:t>
            </a:r>
          </a:p>
          <a:p>
            <a:r>
              <a:rPr lang="en-US" sz="4800" dirty="0"/>
              <a:t>1. PDN</a:t>
            </a:r>
          </a:p>
          <a:p>
            <a:r>
              <a:rPr lang="en-US" sz="4800" dirty="0"/>
              <a:t>2. Heredity Video</a:t>
            </a:r>
          </a:p>
          <a:p>
            <a:r>
              <a:rPr lang="en-US" sz="4800" dirty="0"/>
              <a:t>3. Heredity /Genetics Foldable</a:t>
            </a:r>
          </a:p>
          <a:p>
            <a:r>
              <a:rPr lang="en-US" sz="4800" dirty="0"/>
              <a:t>4. </a:t>
            </a:r>
            <a:r>
              <a:rPr lang="en-US" sz="4800" dirty="0" err="1"/>
              <a:t>DOl</a:t>
            </a:r>
            <a:endParaRPr lang="en-US" sz="4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59C609C-0753-4C1D-A617-7A9ABE728201}"/>
              </a:ext>
            </a:extLst>
          </p:cNvPr>
          <p:cNvSpPr txBox="1">
            <a:spLocks/>
          </p:cNvSpPr>
          <p:nvPr/>
        </p:nvSpPr>
        <p:spPr>
          <a:xfrm>
            <a:off x="6299200" y="939800"/>
            <a:ext cx="5943599" cy="6045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6000" u="sng" dirty="0"/>
              <a:t>6th Grade</a:t>
            </a:r>
          </a:p>
          <a:p>
            <a:r>
              <a:rPr lang="en-US" sz="4800" dirty="0"/>
              <a:t>1. PDN</a:t>
            </a:r>
          </a:p>
          <a:p>
            <a:r>
              <a:rPr lang="en-US" sz="4800" dirty="0"/>
              <a:t>2.  </a:t>
            </a:r>
            <a:r>
              <a:rPr lang="en-US" sz="4400" dirty="0"/>
              <a:t>Distance / Speed /Time Graph Video</a:t>
            </a:r>
          </a:p>
          <a:p>
            <a:r>
              <a:rPr lang="en-US" sz="4800" dirty="0"/>
              <a:t>3. </a:t>
            </a:r>
            <a:r>
              <a:rPr lang="en-US" sz="4400" dirty="0"/>
              <a:t>Distance /Speed /Time Graph Note Outline</a:t>
            </a:r>
          </a:p>
          <a:p>
            <a:r>
              <a:rPr lang="en-US" sz="4800" dirty="0"/>
              <a:t>4. </a:t>
            </a:r>
            <a:r>
              <a:rPr lang="en-US" sz="4800" dirty="0" err="1"/>
              <a:t>DOl</a:t>
            </a:r>
            <a:endParaRPr lang="en-US" sz="4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D02C8E-6F01-447A-91FB-A841E8B419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3700"/>
          <a:stretch/>
        </p:blipFill>
        <p:spPr>
          <a:xfrm rot="16200000">
            <a:off x="2815316" y="3374114"/>
            <a:ext cx="5767615" cy="120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27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D26B9-BAAD-4FAA-A1BA-35CD9C817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6EA29-BE34-4A74-90C5-919AD0DE3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Speed/Distance/Time Video</a:t>
            </a:r>
          </a:p>
          <a:p>
            <a:r>
              <a:rPr lang="en-US" dirty="0">
                <a:hlinkClick r:id="rId2"/>
              </a:rPr>
              <a:t>https://www.youtube.com/watch?v=JZD3WlqtRyo</a:t>
            </a:r>
            <a:endParaRPr lang="en-US" dirty="0"/>
          </a:p>
          <a:p>
            <a:endParaRPr lang="en-US" dirty="0"/>
          </a:p>
          <a:p>
            <a:r>
              <a:rPr lang="en-US" dirty="0"/>
              <a:t>Speed/Distance/Time Graph Power Point to Do as Class</a:t>
            </a:r>
          </a:p>
          <a:p>
            <a:r>
              <a:rPr lang="en-US" dirty="0">
                <a:hlinkClick r:id="rId3"/>
              </a:rPr>
              <a:t>http://www.coachpease.com/resources/Distance%20Time%20graphs%20%281%29.ppt</a:t>
            </a:r>
            <a:endParaRPr lang="en-US" dirty="0"/>
          </a:p>
          <a:p>
            <a:endParaRPr lang="en-US" dirty="0"/>
          </a:p>
          <a:p>
            <a:r>
              <a:rPr lang="en-US" dirty="0"/>
              <a:t>Student Practice Power Point </a:t>
            </a:r>
            <a:r>
              <a:rPr lang="en-US" dirty="0">
                <a:hlinkClick r:id="rId4"/>
              </a:rPr>
              <a:t>http://www.coachpease.com/resources/distance_and_time_graph_practice_.pptx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96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02F0-ED49-4BE8-B3A0-816283C27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7</a:t>
            </a:r>
            <a:r>
              <a:rPr lang="en-US" u="sng" baseline="30000" dirty="0"/>
              <a:t>th</a:t>
            </a:r>
            <a:r>
              <a:rPr lang="en-US" u="sng" dirty="0"/>
              <a:t>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AA69F-5529-4D36-A29A-145E7BBAA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" y="1270000"/>
            <a:ext cx="11912600" cy="558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Have you ever been told that you have your mother’s eyes or your fathers nose?  What does a person mean by this?  Explain.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Heredity Video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https://www.youtube.com/watch?v=aDpLDBaEBjk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Genes / Chromosomes Bill Nye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https://www.youtube.com/watch?v=V9BZ3zx8b8I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37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502F-49FE-4DB0-BD46-1A81B3A4C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8FBC5-8BEE-4FA5-8AF5-CA43537E6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1346200"/>
            <a:ext cx="11099800" cy="5410199"/>
          </a:xfrm>
        </p:spPr>
        <p:txBody>
          <a:bodyPr>
            <a:normAutofit/>
          </a:bodyPr>
          <a:lstStyle/>
          <a:p>
            <a:r>
              <a:rPr lang="en-US" sz="4000" dirty="0"/>
              <a:t>Students will use textbook, power points to complete vocabulary section of foldable.</a:t>
            </a:r>
          </a:p>
          <a:p>
            <a:endParaRPr lang="en-US" sz="4000" dirty="0"/>
          </a:p>
          <a:p>
            <a:r>
              <a:rPr lang="en-US" dirty="0" err="1">
                <a:hlinkClick r:id="rId2"/>
              </a:rPr>
              <a:t>Medelian</a:t>
            </a:r>
            <a:r>
              <a:rPr lang="en-US" dirty="0">
                <a:hlinkClick r:id="rId2"/>
              </a:rPr>
              <a:t> Genetics Power Point</a:t>
            </a:r>
          </a:p>
          <a:p>
            <a:r>
              <a:rPr lang="en-US" dirty="0">
                <a:hlinkClick r:id="rId2"/>
              </a:rPr>
              <a:t>http://www.coachpease.com/resources/Daysheet%201%20Introduction%20to%20Mendelian%20Genetics.pptx</a:t>
            </a:r>
            <a:endParaRPr lang="en-US" dirty="0"/>
          </a:p>
          <a:p>
            <a:endParaRPr lang="en-US" dirty="0"/>
          </a:p>
          <a:p>
            <a:r>
              <a:rPr lang="en-US" dirty="0"/>
              <a:t>Genetics Virtual Lab</a:t>
            </a:r>
          </a:p>
          <a:p>
            <a:r>
              <a:rPr lang="en-US" dirty="0">
                <a:hlinkClick r:id="rId3"/>
              </a:rPr>
              <a:t>http://www.glencoe.com/sites/common_assets/science/virtual_labs/E09/E09.html</a:t>
            </a:r>
            <a:endParaRPr lang="en-US" dirty="0"/>
          </a:p>
          <a:p>
            <a:endParaRPr lang="en-US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477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343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Nov. 27, 2017</vt:lpstr>
      <vt:lpstr>LO</vt:lpstr>
      <vt:lpstr>DOL</vt:lpstr>
      <vt:lpstr>TEKS</vt:lpstr>
      <vt:lpstr>Agenda</vt:lpstr>
      <vt:lpstr>6th Grade</vt:lpstr>
      <vt:lpstr>7th Grade</vt:lpstr>
      <vt:lpstr>7th Grade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Nov. 27, 2017</dc:title>
  <dc:creator>Katherine Pease</dc:creator>
  <cp:lastModifiedBy>Katherine Pease</cp:lastModifiedBy>
  <cp:revision>7</cp:revision>
  <cp:lastPrinted>2017-11-27T00:57:54Z</cp:lastPrinted>
  <dcterms:created xsi:type="dcterms:W3CDTF">2017-11-26T23:46:59Z</dcterms:created>
  <dcterms:modified xsi:type="dcterms:W3CDTF">2017-11-27T00:58:50Z</dcterms:modified>
</cp:coreProperties>
</file>