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4660"/>
  </p:normalViewPr>
  <p:slideViewPr>
    <p:cSldViewPr snapToGrid="0">
      <p:cViewPr varScale="1">
        <p:scale>
          <a:sx n="87" d="100"/>
          <a:sy n="87" d="100"/>
        </p:scale>
        <p:origin x="32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4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4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4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6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0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4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2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7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D10F-15E9-402E-B50A-15C1D1B71172}" type="datetimeFigureOut">
              <a:rPr lang="en-US" smtClean="0"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6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D3WlqtRyo" TargetMode="External"/><Relationship Id="rId2" Type="http://schemas.openxmlformats.org/officeDocument/2006/relationships/hyperlink" Target="https://www.youtube.com/watch?v=9x7hP5LM1U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cGDUcGjcy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cGDUcGjcyk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7008" y="-395653"/>
            <a:ext cx="13444102" cy="7394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325"/>
            <a:ext cx="9144000" cy="88759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November </a:t>
            </a:r>
            <a:r>
              <a:rPr lang="en-US" u="sng" dirty="0" smtClean="0"/>
              <a:t>17, </a:t>
            </a:r>
            <a:r>
              <a:rPr lang="en-US" u="sng" dirty="0" smtClean="0"/>
              <a:t>2017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838899"/>
            <a:ext cx="10604740" cy="601910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PDN</a:t>
            </a:r>
          </a:p>
          <a:p>
            <a:pPr algn="l"/>
            <a:r>
              <a:rPr lang="en-US" sz="5400" dirty="0"/>
              <a:t> </a:t>
            </a:r>
            <a:r>
              <a:rPr lang="en-US" sz="5400" dirty="0" smtClean="0"/>
              <a:t>   6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PDN</a:t>
            </a:r>
          </a:p>
          <a:p>
            <a:pPr algn="l"/>
            <a:r>
              <a:rPr lang="en-US" sz="5400" dirty="0" smtClean="0"/>
              <a:t>2.Sharpen Pencil</a:t>
            </a:r>
          </a:p>
          <a:p>
            <a:pPr algn="l"/>
            <a:r>
              <a:rPr lang="en-US" sz="5400" dirty="0" smtClean="0"/>
              <a:t>3. Sit in Assigned Seat</a:t>
            </a:r>
          </a:p>
          <a:p>
            <a:pPr algn="l"/>
            <a:r>
              <a:rPr lang="en-US" sz="5400" dirty="0" smtClean="0"/>
              <a:t>4. Complete PDN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5067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4218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Types of Asexual Reproduction Poster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25795"/>
              </p:ext>
            </p:extLst>
          </p:nvPr>
        </p:nvGraphicFramePr>
        <p:xfrm>
          <a:off x="733244" y="802257"/>
          <a:ext cx="10620556" cy="5650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5139"/>
                <a:gridCol w="2788130"/>
                <a:gridCol w="2522148"/>
                <a:gridCol w="2655139"/>
              </a:tblGrid>
              <a:tr h="2825150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Sexual Reproduction</a:t>
                      </a:r>
                    </a:p>
                    <a:p>
                      <a:r>
                        <a:rPr lang="en-US" sz="2000" u="none" dirty="0" smtClean="0"/>
                        <a:t>Definition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Asexual Reproduction</a:t>
                      </a:r>
                    </a:p>
                    <a:p>
                      <a:pPr algn="l"/>
                      <a:r>
                        <a:rPr lang="en-US" sz="2000" u="none" dirty="0" smtClean="0"/>
                        <a:t>Definition:</a:t>
                      </a:r>
                      <a:endParaRPr lang="en-US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Binary Fission</a:t>
                      </a:r>
                    </a:p>
                    <a:p>
                      <a:pPr algn="l"/>
                      <a:r>
                        <a:rPr lang="en-US" sz="1800" u="none" dirty="0" smtClean="0"/>
                        <a:t>Picture:</a:t>
                      </a:r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r>
                        <a:rPr lang="en-US" sz="1800" u="none" dirty="0" smtClean="0"/>
                        <a:t>Definition: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Bacterial Conjugation</a:t>
                      </a:r>
                    </a:p>
                    <a:p>
                      <a:pPr algn="l"/>
                      <a:r>
                        <a:rPr lang="en-US" sz="1800" u="none" dirty="0" smtClean="0"/>
                        <a:t>Picture:</a:t>
                      </a:r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r>
                        <a:rPr lang="en-US" sz="1800" u="none" dirty="0" smtClean="0"/>
                        <a:t>Definition:</a:t>
                      </a:r>
                    </a:p>
                    <a:p>
                      <a:pPr algn="l"/>
                      <a:endParaRPr lang="en-US" sz="2400" u="sng" dirty="0"/>
                    </a:p>
                  </a:txBody>
                  <a:tcPr/>
                </a:tc>
              </a:tr>
              <a:tr h="282515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Pollination</a:t>
                      </a:r>
                    </a:p>
                    <a:p>
                      <a:pPr algn="l"/>
                      <a:r>
                        <a:rPr lang="en-US" sz="1800" u="none" dirty="0" smtClean="0"/>
                        <a:t>Picture:</a:t>
                      </a:r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r>
                        <a:rPr lang="en-US" sz="1800" u="none" dirty="0" smtClean="0"/>
                        <a:t>Definition:</a:t>
                      </a:r>
                    </a:p>
                    <a:p>
                      <a:pPr algn="l"/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Fragmentation</a:t>
                      </a:r>
                    </a:p>
                    <a:p>
                      <a:pPr algn="l"/>
                      <a:r>
                        <a:rPr lang="en-US" sz="1800" u="none" dirty="0" smtClean="0"/>
                        <a:t>Picture:</a:t>
                      </a:r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r>
                        <a:rPr lang="en-US" sz="1800" u="none" dirty="0" smtClean="0"/>
                        <a:t>Definition:</a:t>
                      </a:r>
                    </a:p>
                    <a:p>
                      <a:pPr algn="l"/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Budding</a:t>
                      </a:r>
                    </a:p>
                    <a:p>
                      <a:pPr algn="l"/>
                      <a:r>
                        <a:rPr lang="en-US" sz="1800" u="none" dirty="0" smtClean="0"/>
                        <a:t>Picture:</a:t>
                      </a:r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r>
                        <a:rPr lang="en-US" sz="1800" u="none" dirty="0" smtClean="0"/>
                        <a:t>Definition:</a:t>
                      </a:r>
                    </a:p>
                    <a:p>
                      <a:pPr algn="l"/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Vegetative Propagation</a:t>
                      </a:r>
                    </a:p>
                    <a:p>
                      <a:pPr algn="l"/>
                      <a:r>
                        <a:rPr lang="en-US" sz="1800" u="none" dirty="0" smtClean="0"/>
                        <a:t>Picture:</a:t>
                      </a:r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endParaRPr lang="en-US" sz="1800" u="none" dirty="0" smtClean="0"/>
                    </a:p>
                    <a:p>
                      <a:pPr algn="l"/>
                      <a:r>
                        <a:rPr lang="en-US" sz="1800" u="none" dirty="0" smtClean="0"/>
                        <a:t>Definition:</a:t>
                      </a:r>
                    </a:p>
                    <a:p>
                      <a:pPr algn="l"/>
                      <a:endParaRPr lang="en-US" sz="1800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47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LO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8" y="1112809"/>
            <a:ext cx="5305246" cy="5745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compare/contrast </a:t>
            </a:r>
            <a:r>
              <a:rPr lang="en-US" sz="4400" dirty="0" smtClean="0"/>
              <a:t>the different types of asexual reproduction.</a:t>
            </a:r>
            <a:endParaRPr lang="en-US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6962" y="1112809"/>
            <a:ext cx="5945037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describe how changes in motion, speed, and direction are affected by an unbalanced force.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0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u="sng" dirty="0" smtClean="0"/>
              <a:t>DOL</a:t>
            </a:r>
            <a:endParaRPr lang="en-US" sz="8000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518" y="1112809"/>
            <a:ext cx="5106838" cy="574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complete 5/5 written assessment questions over sexual/asexual reproduction in an exit slip.</a:t>
            </a:r>
            <a:endParaRPr lang="en-US" sz="4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35638" y="1112809"/>
            <a:ext cx="5256361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explain how an unbalanced force can affect a change in </a:t>
            </a:r>
            <a:r>
              <a:rPr lang="en-US" sz="4400" dirty="0" smtClean="0"/>
              <a:t>position </a:t>
            </a:r>
            <a:r>
              <a:rPr lang="en-US" sz="4400" dirty="0" smtClean="0"/>
              <a:t>in an exit slip.</a:t>
            </a:r>
            <a:endParaRPr lang="en-US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8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TEK</a:t>
            </a:r>
            <a:endParaRPr lang="en-US" sz="8000" b="1" u="sn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3517" y="1112809"/>
            <a:ext cx="5650301" cy="5745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marL="0" indent="0" algn="ctr">
              <a:buNone/>
            </a:pPr>
            <a:r>
              <a:rPr lang="en-US" sz="4400" dirty="0" smtClean="0"/>
              <a:t>7.14</a:t>
            </a:r>
          </a:p>
          <a:p>
            <a:pPr marL="0" indent="0" algn="ctr">
              <a:buNone/>
            </a:pPr>
            <a:r>
              <a:rPr lang="en-US" sz="4400" dirty="0"/>
              <a:t>(B)  compare the results of uniform or diverse offspring from sexual reproduction or asexual </a:t>
            </a:r>
            <a:r>
              <a:rPr lang="en-US" sz="4400" dirty="0" smtClean="0"/>
              <a:t>reproduction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18914" y="1112809"/>
            <a:ext cx="5573085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6.8</a:t>
            </a:r>
          </a:p>
          <a:p>
            <a:pPr marL="0" indent="0" algn="ctr">
              <a:buNone/>
            </a:pPr>
            <a:r>
              <a:rPr lang="en-US" sz="4400" dirty="0"/>
              <a:t>(B)  identify and describe the changes in position, direction, and speed of an object when acted upon by unbalanced force</a:t>
            </a:r>
            <a:endParaRPr lang="en-US" sz="44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5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/>
              <a:t>Agenda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57681"/>
            <a:ext cx="5065142" cy="5516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 smtClean="0"/>
              <a:t>7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PDN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Video Clip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poster</a:t>
            </a:r>
            <a:endParaRPr lang="en-US" sz="5400" dirty="0" smtClean="0"/>
          </a:p>
          <a:p>
            <a:pPr marL="1143000" indent="-1143000">
              <a:buAutoNum type="arabicPeriod"/>
            </a:pPr>
            <a:r>
              <a:rPr lang="en-US" sz="5400" dirty="0" smtClean="0"/>
              <a:t>DOL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65534" y="1157681"/>
            <a:ext cx="4826466" cy="5637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u="sng" dirty="0" smtClean="0"/>
              <a:t>6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PDN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Video Clip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Wind Up Toy Lab</a:t>
            </a:r>
            <a:endParaRPr lang="en-US" sz="5400" dirty="0" smtClean="0"/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DOL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4890781" y="1560352"/>
            <a:ext cx="2407641" cy="529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9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638"/>
            <a:ext cx="12192000" cy="3010619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My friend and I are going on a trip that is 150 miles away and the average speed limit is 75m/h.  How long will it take us to get there?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3902" y="2846717"/>
            <a:ext cx="12028098" cy="38905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Speed/distance/time triangle song</a:t>
            </a:r>
            <a:endParaRPr lang="en-US" sz="3600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www.youtube.com/watch?v=9x7hP5LM1UE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Calculating Speed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www.youtube.com/watch?v=JZD3WlqtRyo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4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385" y="365125"/>
            <a:ext cx="12131615" cy="362027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 have all heard, or most of us have heard the saying it takes two to tango.  Does this saying refer to sexual or asexual reproduction? In a CLEAN, scientific way explain why.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244859"/>
            <a:ext cx="10515600" cy="932103"/>
          </a:xfrm>
        </p:spPr>
        <p:txBody>
          <a:bodyPr/>
          <a:lstStyle/>
          <a:p>
            <a:r>
              <a:rPr lang="en-US" dirty="0" smtClean="0"/>
              <a:t>Class Discussion Notes…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38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"/>
            <a:ext cx="11353800" cy="1035170"/>
          </a:xfrm>
        </p:spPr>
        <p:txBody>
          <a:bodyPr/>
          <a:lstStyle/>
          <a:p>
            <a:pPr algn="ctr"/>
            <a:r>
              <a:rPr lang="en-US" dirty="0" smtClean="0"/>
              <a:t>Sexual Reproduction Vs’ Asexual Reproduction Video</a:t>
            </a:r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www.youtube.com/watch?v=fcGDUcGjcyk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fcGDUcGjcy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2143" y="1018995"/>
            <a:ext cx="11938959" cy="575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69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2957"/>
          </a:xfrm>
        </p:spPr>
        <p:txBody>
          <a:bodyPr/>
          <a:lstStyle/>
          <a:p>
            <a:pPr algn="ctr"/>
            <a:r>
              <a:rPr lang="en-US" u="sng" dirty="0" smtClean="0"/>
              <a:t>Sexual / Asexual Reproduction power point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5" y="1268082"/>
            <a:ext cx="12131615" cy="558991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Login to </a:t>
            </a:r>
            <a:r>
              <a:rPr lang="en-US" sz="4400" dirty="0" smtClean="0">
                <a:hlinkClick r:id="rId2"/>
              </a:rPr>
              <a:t>www.coachpease.com</a:t>
            </a:r>
            <a:endParaRPr lang="en-US" sz="4400" dirty="0" smtClean="0"/>
          </a:p>
          <a:p>
            <a:r>
              <a:rPr lang="en-US" sz="4400" dirty="0" smtClean="0"/>
              <a:t>Click on 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6 weeks</a:t>
            </a:r>
          </a:p>
          <a:p>
            <a:r>
              <a:rPr lang="en-US" sz="4400" dirty="0" smtClean="0"/>
              <a:t>Go to far right of screen, find 7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</a:t>
            </a:r>
            <a:r>
              <a:rPr lang="en-US" sz="4400" dirty="0" err="1" smtClean="0"/>
              <a:t>grd</a:t>
            </a:r>
            <a:r>
              <a:rPr lang="en-US" sz="4400" dirty="0" smtClean="0"/>
              <a:t>. 2017-18</a:t>
            </a:r>
          </a:p>
          <a:p>
            <a:r>
              <a:rPr lang="en-US" sz="4400" dirty="0" smtClean="0"/>
              <a:t>Click on asexual vs sexual reproduction</a:t>
            </a:r>
          </a:p>
          <a:p>
            <a:r>
              <a:rPr lang="en-US" sz="4400" dirty="0" smtClean="0"/>
              <a:t>Once downloaded , click on present (top right corner of screen)</a:t>
            </a:r>
          </a:p>
          <a:p>
            <a:r>
              <a:rPr lang="en-US" sz="4400" dirty="0" smtClean="0"/>
              <a:t>Use information in power point to complete foldable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0607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317</Words>
  <Application>Microsoft Office PowerPoint</Application>
  <PresentationFormat>Widescreen</PresentationFormat>
  <Paragraphs>86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November 17, 2017</vt:lpstr>
      <vt:lpstr>LO</vt:lpstr>
      <vt:lpstr>PowerPoint Presentation</vt:lpstr>
      <vt:lpstr>TEK</vt:lpstr>
      <vt:lpstr>Agenda</vt:lpstr>
      <vt:lpstr>My friend and I are going on a trip that is 150 miles away and the average speed limit is 75m/h.  How long will it take us to get there?</vt:lpstr>
      <vt:lpstr>We have all heard, or most of us have heard the saying it takes two to tango.  Does this saying refer to sexual or asexual reproduction? In a CLEAN, scientific way explain why.</vt:lpstr>
      <vt:lpstr>PowerPoint Presentation</vt:lpstr>
      <vt:lpstr>Sexual / Asexual Reproduction power point</vt:lpstr>
      <vt:lpstr>Types of Asexual Reproduction Poster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30, 2017</dc:title>
  <dc:creator>Pease, Katherine J</dc:creator>
  <cp:lastModifiedBy>Pease, Katherine J</cp:lastModifiedBy>
  <cp:revision>27</cp:revision>
  <cp:lastPrinted>2017-11-17T14:21:28Z</cp:lastPrinted>
  <dcterms:created xsi:type="dcterms:W3CDTF">2017-10-30T12:40:06Z</dcterms:created>
  <dcterms:modified xsi:type="dcterms:W3CDTF">2017-11-17T14:40:54Z</dcterms:modified>
</cp:coreProperties>
</file>