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008" y="590111"/>
            <a:ext cx="11249830" cy="824622"/>
          </a:xfrm>
        </p:spPr>
        <p:txBody>
          <a:bodyPr/>
          <a:lstStyle/>
          <a:p>
            <a:r>
              <a:rPr lang="en-US" dirty="0" smtClean="0"/>
              <a:t>Please Do Now / Nov. 17,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1414733"/>
            <a:ext cx="10344056" cy="4224067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Take out Planner, Journal and Textbook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Collect please do now from basket 1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Do please do now for Tuesday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742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20" y="2208362"/>
            <a:ext cx="11671538" cy="3811438"/>
          </a:xfrm>
        </p:spPr>
        <p:txBody>
          <a:bodyPr>
            <a:noAutofit/>
          </a:bodyPr>
          <a:lstStyle/>
          <a:p>
            <a:r>
              <a:rPr lang="en-US" sz="4000" dirty="0" smtClean="0"/>
              <a:t>Complete Pre-Lab Questions</a:t>
            </a:r>
          </a:p>
          <a:p>
            <a:r>
              <a:rPr lang="en-US" sz="4000" dirty="0" smtClean="0"/>
              <a:t>Re-Read lab directions</a:t>
            </a:r>
          </a:p>
          <a:p>
            <a:r>
              <a:rPr lang="en-US" sz="4000" dirty="0" smtClean="0"/>
              <a:t>Follow Lab Directions</a:t>
            </a:r>
          </a:p>
          <a:p>
            <a:r>
              <a:rPr lang="en-US" sz="4000" dirty="0" smtClean="0"/>
              <a:t>Complete written post lab questions</a:t>
            </a:r>
          </a:p>
          <a:p>
            <a:r>
              <a:rPr lang="en-US" sz="4000" dirty="0" smtClean="0"/>
              <a:t>Create Graph based on data collected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8546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</TotalTime>
  <Words>53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Please Do Now / Nov. 17, 2015</vt:lpstr>
      <vt:lpstr>Lab Directions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Do Now</dc:title>
  <dc:creator>Pease, Katherine J</dc:creator>
  <cp:lastModifiedBy>Pease, Katherine J</cp:lastModifiedBy>
  <cp:revision>4</cp:revision>
  <dcterms:created xsi:type="dcterms:W3CDTF">2015-11-17T13:56:15Z</dcterms:created>
  <dcterms:modified xsi:type="dcterms:W3CDTF">2015-11-17T14:39:22Z</dcterms:modified>
</cp:coreProperties>
</file>