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3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4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44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4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22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66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0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4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2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7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D10F-15E9-402E-B50A-15C1D1B71172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6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M8ECpBuQYE" TargetMode="External"/><Relationship Id="rId2" Type="http://schemas.openxmlformats.org/officeDocument/2006/relationships/hyperlink" Target="https://www.youtube.com/watch?v=8iKhLGK7HG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LEs9J2IQIZ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cGDUcGjcy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cGDUcGjcyk" TargetMode="Externa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H="1" flipV="1">
            <a:off x="2755394" y="-2757384"/>
            <a:ext cx="6859989" cy="123707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0325"/>
            <a:ext cx="9144000" cy="88759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November </a:t>
            </a:r>
            <a:r>
              <a:rPr lang="en-US" u="sng" dirty="0" smtClean="0"/>
              <a:t>14, </a:t>
            </a:r>
            <a:r>
              <a:rPr lang="en-US" u="sng" dirty="0" smtClean="0"/>
              <a:t>2017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838899"/>
            <a:ext cx="10604740" cy="601910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7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PDN</a:t>
            </a:r>
          </a:p>
          <a:p>
            <a:pPr algn="l"/>
            <a:r>
              <a:rPr lang="en-US" sz="5400" dirty="0"/>
              <a:t> </a:t>
            </a:r>
            <a:r>
              <a:rPr lang="en-US" sz="5400" dirty="0" smtClean="0"/>
              <a:t>   6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PDN</a:t>
            </a:r>
          </a:p>
          <a:p>
            <a:pPr algn="l"/>
            <a:r>
              <a:rPr lang="en-US" sz="5400" dirty="0" smtClean="0"/>
              <a:t>2.Sharpen Pencil</a:t>
            </a:r>
          </a:p>
          <a:p>
            <a:pPr algn="l"/>
            <a:r>
              <a:rPr lang="en-US" sz="5400" dirty="0" smtClean="0"/>
              <a:t>3. Sit in Assigned Seat</a:t>
            </a:r>
          </a:p>
          <a:p>
            <a:pPr algn="l"/>
            <a:r>
              <a:rPr lang="en-US" sz="5400" dirty="0" smtClean="0"/>
              <a:t>4. Complete PDN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5067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 smtClean="0"/>
              <a:t>LO</a:t>
            </a:r>
            <a:endParaRPr lang="en-US" sz="8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18" y="1112809"/>
            <a:ext cx="5305246" cy="5745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We will </a:t>
            </a:r>
            <a:r>
              <a:rPr lang="en-US" sz="4400" dirty="0" smtClean="0"/>
              <a:t>compare/contrast sexual reproduction versus asexual reproduction through a vocabulary assignment.</a:t>
            </a:r>
            <a:endParaRPr lang="en-US" sz="4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46962" y="1112809"/>
            <a:ext cx="5945037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We will </a:t>
            </a:r>
            <a:r>
              <a:rPr lang="en-US" sz="4400" dirty="0" smtClean="0"/>
              <a:t>describe how changes in motion, speed, and direction are affected by an unbalanced force.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00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u="sng" dirty="0" smtClean="0"/>
              <a:t>DOL</a:t>
            </a:r>
            <a:endParaRPr lang="en-US" sz="8000" b="1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518" y="1112809"/>
            <a:ext cx="5106838" cy="574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I will </a:t>
            </a:r>
            <a:r>
              <a:rPr lang="en-US" sz="4400" dirty="0" smtClean="0"/>
              <a:t>complete 5/5 written assessment questions over sexual/asexual reproduction </a:t>
            </a:r>
            <a:r>
              <a:rPr lang="en-US" sz="4400" dirty="0" smtClean="0"/>
              <a:t>in an exit slip.</a:t>
            </a:r>
            <a:endParaRPr lang="en-US" sz="4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935638" y="1112809"/>
            <a:ext cx="5256361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I will explain </a:t>
            </a:r>
            <a:r>
              <a:rPr lang="en-US" sz="4400" dirty="0" smtClean="0"/>
              <a:t>how an unbalanced force can affect a change in motion in an exit slip.</a:t>
            </a:r>
            <a:endParaRPr lang="en-US" sz="4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18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 smtClean="0"/>
              <a:t>TEK</a:t>
            </a:r>
            <a:endParaRPr lang="en-US" sz="8000" b="1" u="sng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3517" y="1112809"/>
            <a:ext cx="5650301" cy="5745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marL="0" indent="0" algn="ctr">
              <a:buNone/>
            </a:pPr>
            <a:r>
              <a:rPr lang="en-US" sz="4400" dirty="0" smtClean="0"/>
              <a:t>7.14</a:t>
            </a:r>
          </a:p>
          <a:p>
            <a:pPr marL="0" indent="0" algn="ctr">
              <a:buNone/>
            </a:pPr>
            <a:r>
              <a:rPr lang="en-US" sz="4400" dirty="0"/>
              <a:t>(B)  compare the results of uniform or diverse offspring from sexual reproduction or asexual </a:t>
            </a:r>
            <a:r>
              <a:rPr lang="en-US" sz="4400" dirty="0" smtClean="0"/>
              <a:t>reproduction</a:t>
            </a:r>
            <a:endParaRPr lang="en-US" sz="44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18914" y="1112809"/>
            <a:ext cx="5573085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6.8</a:t>
            </a:r>
          </a:p>
          <a:p>
            <a:pPr marL="0" indent="0" algn="ctr">
              <a:buNone/>
            </a:pPr>
            <a:r>
              <a:rPr lang="en-US" sz="4400" dirty="0"/>
              <a:t>(B)  identify and describe the changes in position, direction, and speed of an object when acted upon by unbalanced force</a:t>
            </a:r>
            <a:endParaRPr lang="en-US" sz="44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5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u="sng" dirty="0" smtClean="0"/>
              <a:t>Agenda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57681"/>
            <a:ext cx="5065142" cy="5516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u="sng" dirty="0" smtClean="0"/>
              <a:t>7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PDN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Video Clip</a:t>
            </a:r>
            <a:endParaRPr lang="en-US" sz="5400" dirty="0" smtClean="0"/>
          </a:p>
          <a:p>
            <a:pPr marL="1143000" indent="-1143000">
              <a:buAutoNum type="arabicPeriod"/>
            </a:pPr>
            <a:r>
              <a:rPr lang="en-US" sz="5400" dirty="0" smtClean="0"/>
              <a:t>Foldable</a:t>
            </a:r>
            <a:endParaRPr lang="en-US" sz="5400" dirty="0" smtClean="0"/>
          </a:p>
          <a:p>
            <a:pPr marL="1143000" indent="-1143000">
              <a:buAutoNum type="arabicPeriod"/>
            </a:pPr>
            <a:r>
              <a:rPr lang="en-US" sz="5400" dirty="0" smtClean="0"/>
              <a:t>DOL</a:t>
            </a:r>
            <a:endParaRPr lang="en-US" sz="5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65534" y="1157681"/>
            <a:ext cx="4826466" cy="5637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u="sng" dirty="0" smtClean="0"/>
              <a:t>6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PDN</a:t>
            </a:r>
            <a:endParaRPr lang="en-US" sz="5400" dirty="0" smtClean="0"/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Video Clip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Foldable</a:t>
            </a:r>
            <a:endParaRPr lang="en-US" sz="5400" dirty="0" smtClean="0"/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DOL</a:t>
            </a: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4890781" y="1560352"/>
            <a:ext cx="2407641" cy="529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894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7638"/>
            <a:ext cx="12192000" cy="3010619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How do you think an unbalanced force can cause a change in motion, direction or speed of an object?</a:t>
            </a:r>
            <a:br>
              <a:rPr lang="en-US" u="sng" dirty="0" smtClean="0"/>
            </a:br>
            <a:r>
              <a:rPr lang="en-US" u="sng" dirty="0" smtClean="0"/>
              <a:t>Write your answer on next empty page of your journal.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3902" y="2846717"/>
            <a:ext cx="12028098" cy="389051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Bill Nye: Force and Motion</a:t>
            </a:r>
          </a:p>
          <a:p>
            <a:r>
              <a:rPr lang="en-US" sz="3600" dirty="0">
                <a:hlinkClick r:id="rId2"/>
              </a:rPr>
              <a:t>https://</a:t>
            </a:r>
            <a:r>
              <a:rPr lang="en-US" sz="3600" dirty="0" smtClean="0">
                <a:hlinkClick r:id="rId2"/>
              </a:rPr>
              <a:t>www.youtube.com/watch?v=8iKhLGK7HGk</a:t>
            </a:r>
            <a:endParaRPr lang="en-US" sz="3600" dirty="0" smtClean="0"/>
          </a:p>
          <a:p>
            <a:r>
              <a:rPr lang="en-US" sz="3600" dirty="0" smtClean="0"/>
              <a:t>The Science of Motion</a:t>
            </a:r>
          </a:p>
          <a:p>
            <a:r>
              <a:rPr lang="en-US" sz="3600" dirty="0">
                <a:hlinkClick r:id="rId3"/>
              </a:rPr>
              <a:t>https://</a:t>
            </a:r>
            <a:r>
              <a:rPr lang="en-US" sz="3600" dirty="0" smtClean="0">
                <a:hlinkClick r:id="rId3"/>
              </a:rPr>
              <a:t>www.youtube.com/watch?v=ZM8ECpBuQYE</a:t>
            </a:r>
            <a:endParaRPr lang="en-US" sz="3600" dirty="0" smtClean="0"/>
          </a:p>
          <a:p>
            <a:r>
              <a:rPr lang="en-US" sz="3600" dirty="0" smtClean="0"/>
              <a:t>Gravity, Force, Work</a:t>
            </a:r>
          </a:p>
          <a:p>
            <a:r>
              <a:rPr lang="en-US" sz="3600" dirty="0">
                <a:hlinkClick r:id="rId4"/>
              </a:rPr>
              <a:t>https://</a:t>
            </a:r>
            <a:r>
              <a:rPr lang="en-US" sz="3600" dirty="0" smtClean="0">
                <a:hlinkClick r:id="rId4"/>
              </a:rPr>
              <a:t>www.youtube.com/watch?v=LEs9J2IQIZY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4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385" y="365125"/>
            <a:ext cx="12131615" cy="362027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We have all heard, or most of us have heard the saying it takes two to tango.  Does this saying refer to sexual or asexual reproduction? In a CLEAN, scientific way explain why.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5244859"/>
            <a:ext cx="10515600" cy="932103"/>
          </a:xfrm>
        </p:spPr>
        <p:txBody>
          <a:bodyPr/>
          <a:lstStyle/>
          <a:p>
            <a:r>
              <a:rPr lang="en-US" dirty="0" smtClean="0"/>
              <a:t>Class Discussion Notes…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38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"/>
            <a:ext cx="11353800" cy="1035170"/>
          </a:xfrm>
        </p:spPr>
        <p:txBody>
          <a:bodyPr/>
          <a:lstStyle/>
          <a:p>
            <a:pPr algn="ctr"/>
            <a:r>
              <a:rPr lang="en-US" dirty="0" smtClean="0"/>
              <a:t>Sexual Reproduction Vs’ Asexual Reproduction Video</a:t>
            </a:r>
          </a:p>
          <a:p>
            <a:pPr algn="ctr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www.youtube.com/watch?v=fcGDUcGjcyk</a:t>
            </a:r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5" name="fcGDUcGjcyk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2143" y="1018995"/>
            <a:ext cx="11938959" cy="575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269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2957"/>
          </a:xfrm>
        </p:spPr>
        <p:txBody>
          <a:bodyPr/>
          <a:lstStyle/>
          <a:p>
            <a:pPr algn="ctr"/>
            <a:r>
              <a:rPr lang="en-US" u="sng" dirty="0" smtClean="0"/>
              <a:t>Sexual / Asexual Reproduction power point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85" y="1268082"/>
            <a:ext cx="12131615" cy="558991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Login to </a:t>
            </a:r>
            <a:r>
              <a:rPr lang="en-US" sz="4400" dirty="0" smtClean="0">
                <a:hlinkClick r:id="rId2"/>
              </a:rPr>
              <a:t>www.coachpease.com</a:t>
            </a:r>
            <a:endParaRPr lang="en-US" sz="4400" dirty="0" smtClean="0"/>
          </a:p>
          <a:p>
            <a:r>
              <a:rPr lang="en-US" sz="4400" dirty="0" smtClean="0"/>
              <a:t>Click on 3</a:t>
            </a:r>
            <a:r>
              <a:rPr lang="en-US" sz="4400" baseline="30000" dirty="0" smtClean="0"/>
              <a:t>rd</a:t>
            </a:r>
            <a:r>
              <a:rPr lang="en-US" sz="4400" dirty="0" smtClean="0"/>
              <a:t> 6 weeks</a:t>
            </a:r>
          </a:p>
          <a:p>
            <a:r>
              <a:rPr lang="en-US" sz="4400" dirty="0" smtClean="0"/>
              <a:t>Go to far right of screen, find 7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</a:t>
            </a:r>
            <a:r>
              <a:rPr lang="en-US" sz="4400" dirty="0" err="1" smtClean="0"/>
              <a:t>grd</a:t>
            </a:r>
            <a:r>
              <a:rPr lang="en-US" sz="4400" dirty="0" smtClean="0"/>
              <a:t>. 2017-18</a:t>
            </a:r>
          </a:p>
          <a:p>
            <a:r>
              <a:rPr lang="en-US" sz="4400" dirty="0" smtClean="0"/>
              <a:t>Click on asexual vs sexual reproduction</a:t>
            </a:r>
          </a:p>
          <a:p>
            <a:r>
              <a:rPr lang="en-US" sz="4400" dirty="0" smtClean="0"/>
              <a:t>Once downloaded , click on present (top right corner of screen)</a:t>
            </a:r>
          </a:p>
          <a:p>
            <a:r>
              <a:rPr lang="en-US" sz="4400" dirty="0" smtClean="0"/>
              <a:t>Use information in power point to complete foldable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0607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274</Words>
  <Application>Microsoft Office PowerPoint</Application>
  <PresentationFormat>Widescreen</PresentationFormat>
  <Paragraphs>52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November 14, 2017</vt:lpstr>
      <vt:lpstr>LO</vt:lpstr>
      <vt:lpstr>PowerPoint Presentation</vt:lpstr>
      <vt:lpstr>TEK</vt:lpstr>
      <vt:lpstr>Agenda</vt:lpstr>
      <vt:lpstr>How do you think an unbalanced force can cause a change in motion, direction or speed of an object? Write your answer on next empty page of your journal.</vt:lpstr>
      <vt:lpstr>We have all heard, or most of us have heard the saying it takes two to tango.  Does this saying refer to sexual or asexual reproduction? In a CLEAN, scientific way explain why.</vt:lpstr>
      <vt:lpstr>PowerPoint Presentation</vt:lpstr>
      <vt:lpstr>Sexual / Asexual Reproduction power point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30, 2017</dc:title>
  <dc:creator>Pease, Katherine J</dc:creator>
  <cp:lastModifiedBy>Pease, Katherine J</cp:lastModifiedBy>
  <cp:revision>22</cp:revision>
  <cp:lastPrinted>2017-11-14T14:35:37Z</cp:lastPrinted>
  <dcterms:created xsi:type="dcterms:W3CDTF">2017-10-30T12:40:06Z</dcterms:created>
  <dcterms:modified xsi:type="dcterms:W3CDTF">2017-11-14T15:58:52Z</dcterms:modified>
</cp:coreProperties>
</file>