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4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4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1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2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7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D10F-15E9-402E-B50A-15C1D1B71172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354BC-3F43-4356-B6FD-7694B3F79C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6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LLktbamX_E" TargetMode="External"/><Relationship Id="rId2" Type="http://schemas.openxmlformats.org/officeDocument/2006/relationships/hyperlink" Target="https://www.youtube.com/watch?v=epdpv7IOEl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 flipV="1">
            <a:off x="2755394" y="-2757384"/>
            <a:ext cx="6859989" cy="12370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25"/>
            <a:ext cx="9144000" cy="88759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November </a:t>
            </a:r>
            <a:r>
              <a:rPr lang="en-US" u="sng" dirty="0" smtClean="0"/>
              <a:t>13, </a:t>
            </a:r>
            <a:r>
              <a:rPr lang="en-US" u="sng" dirty="0" smtClean="0"/>
              <a:t>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838899"/>
            <a:ext cx="10604740" cy="601910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7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PDN</a:t>
            </a:r>
          </a:p>
          <a:p>
            <a:pPr algn="l"/>
            <a:r>
              <a:rPr lang="en-US" sz="5400" dirty="0"/>
              <a:t> </a:t>
            </a:r>
            <a:r>
              <a:rPr lang="en-US" sz="5400" dirty="0" smtClean="0"/>
              <a:t>   6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</a:t>
            </a:r>
            <a:r>
              <a:rPr lang="en-US" sz="5400" dirty="0" smtClean="0"/>
              <a:t>PDN</a:t>
            </a:r>
            <a:endParaRPr lang="en-US" sz="5400" dirty="0" smtClean="0"/>
          </a:p>
          <a:p>
            <a:pPr algn="l"/>
            <a:r>
              <a:rPr lang="en-US" sz="5400" dirty="0" smtClean="0"/>
              <a:t>2.Sharpen Pencil</a:t>
            </a:r>
          </a:p>
          <a:p>
            <a:pPr algn="l"/>
            <a:r>
              <a:rPr lang="en-US" sz="5400" dirty="0" smtClean="0"/>
              <a:t>3. Sit in Assigned Seat</a:t>
            </a:r>
          </a:p>
          <a:p>
            <a:pPr algn="l"/>
            <a:r>
              <a:rPr lang="en-US" sz="5400" dirty="0" smtClean="0"/>
              <a:t>4. Complete </a:t>
            </a:r>
            <a:r>
              <a:rPr lang="en-US" sz="5400" dirty="0" smtClean="0"/>
              <a:t>PDN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5067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LO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8" y="1112809"/>
            <a:ext cx="5305246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sequence the levels of organization in an organism by creating a descriptive poster.</a:t>
            </a:r>
            <a:endParaRPr lang="en-US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6962" y="1112809"/>
            <a:ext cx="5945037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We will </a:t>
            </a:r>
            <a:r>
              <a:rPr lang="en-US" sz="4400" dirty="0" smtClean="0"/>
              <a:t>describe how potential / kinetic energy changes form in an roller coaster.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0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b="1" u="sng" dirty="0" smtClean="0"/>
              <a:t>DOL</a:t>
            </a:r>
            <a:endParaRPr lang="en-US" sz="8000" b="1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518" y="1112809"/>
            <a:ext cx="5106838" cy="574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</a:t>
            </a:r>
            <a:r>
              <a:rPr lang="en-US" sz="4400" dirty="0" smtClean="0"/>
              <a:t>write the levels of organization in an organism in the correct order in an exit slip.</a:t>
            </a:r>
            <a:endParaRPr lang="en-US" sz="4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5638" y="1112809"/>
            <a:ext cx="5256361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algn="ctr"/>
            <a:r>
              <a:rPr lang="en-US" sz="4400" dirty="0" smtClean="0"/>
              <a:t>I will </a:t>
            </a:r>
            <a:r>
              <a:rPr lang="en-US" sz="4400" dirty="0" smtClean="0"/>
              <a:t>explain where you would find the most potential energy in a roller </a:t>
            </a:r>
            <a:r>
              <a:rPr lang="en-US" sz="4400" dirty="0" smtClean="0"/>
              <a:t>through a diagram in an exit slip.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8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 smtClean="0"/>
              <a:t>TEK</a:t>
            </a:r>
            <a:endParaRPr lang="en-US" sz="8000" b="1" u="sng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3517" y="1112809"/>
            <a:ext cx="5650301" cy="57451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i="1" u="sng" dirty="0" smtClean="0"/>
              <a:t>7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None/>
            </a:pPr>
            <a:r>
              <a:rPr lang="en-US" sz="4400" dirty="0" smtClean="0"/>
              <a:t>7.12</a:t>
            </a:r>
          </a:p>
          <a:p>
            <a:pPr marL="0" indent="0" algn="ctr">
              <a:buNone/>
            </a:pPr>
            <a:r>
              <a:rPr lang="en-US" sz="4400" dirty="0"/>
              <a:t>(C)  recognize levels of organization in plants and animals, including cells, tissues, organs, organ systems, and organisms</a:t>
            </a:r>
            <a:endParaRPr lang="en-US" sz="4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18914" y="1112809"/>
            <a:ext cx="5573085" cy="574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i="1" u="sng" dirty="0" smtClean="0"/>
              <a:t>6</a:t>
            </a:r>
            <a:r>
              <a:rPr lang="en-US" sz="4400" b="1" i="1" u="sng" baseline="30000" dirty="0" smtClean="0"/>
              <a:t>th</a:t>
            </a:r>
            <a:r>
              <a:rPr lang="en-US" sz="4400" b="1" i="1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6.8</a:t>
            </a:r>
          </a:p>
          <a:p>
            <a:pPr marL="0" indent="0" algn="ctr">
              <a:buNone/>
            </a:pPr>
            <a:r>
              <a:rPr lang="en-US" sz="4400" dirty="0"/>
              <a:t>(A)  compare and contrast potential and kinetic </a:t>
            </a:r>
            <a:r>
              <a:rPr lang="en-US" sz="4400" dirty="0" err="1"/>
              <a:t>energ</a:t>
            </a:r>
            <a:endParaRPr lang="en-US" sz="4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5545124" y="1112808"/>
            <a:ext cx="1073790" cy="574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5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 smtClean="0"/>
              <a:t>Agenda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57681"/>
            <a:ext cx="5065142" cy="55164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PDN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Review Turgor Pressure (celery lab)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Complete Toothpick lab</a:t>
            </a:r>
          </a:p>
          <a:p>
            <a:pPr marL="1143000" indent="-1143000"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65534" y="1157681"/>
            <a:ext cx="4826466" cy="5637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Quiz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Roller Coaster Project</a:t>
            </a:r>
          </a:p>
          <a:p>
            <a:pPr marL="1143000" indent="-1143000">
              <a:buFont typeface="Arial" panose="020B0604020202020204" pitchFamily="34" charset="0"/>
              <a:buAutoNum type="arabicPeriod"/>
            </a:pPr>
            <a:r>
              <a:rPr lang="en-US" sz="5400" dirty="0" smtClean="0"/>
              <a:t>DOL</a:t>
            </a: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6978"/>
          <a:stretch/>
        </p:blipFill>
        <p:spPr>
          <a:xfrm>
            <a:off x="4890781" y="1560352"/>
            <a:ext cx="2407641" cy="529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9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" y="-350868"/>
            <a:ext cx="10515600" cy="1325563"/>
          </a:xfrm>
        </p:spPr>
        <p:txBody>
          <a:bodyPr/>
          <a:lstStyle/>
          <a:p>
            <a:r>
              <a:rPr lang="en-US" u="sng" dirty="0" smtClean="0"/>
              <a:t>Roller Coaster Project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43" y="672860"/>
            <a:ext cx="11241657" cy="6072997"/>
          </a:xfrm>
        </p:spPr>
        <p:txBody>
          <a:bodyPr>
            <a:normAutofit fontScale="92500"/>
          </a:bodyPr>
          <a:lstStyle/>
          <a:p>
            <a:r>
              <a:rPr lang="en-US" dirty="0"/>
              <a:t>1.	Login to www.coachpease.com</a:t>
            </a:r>
          </a:p>
          <a:p>
            <a:r>
              <a:rPr lang="en-US" dirty="0"/>
              <a:t>2.	Click on 3rd 6 weeks</a:t>
            </a:r>
          </a:p>
          <a:p>
            <a:r>
              <a:rPr lang="en-US" dirty="0"/>
              <a:t>3.	Click on Amusement Park Physics</a:t>
            </a:r>
          </a:p>
          <a:p>
            <a:r>
              <a:rPr lang="en-US" dirty="0"/>
              <a:t>4.	Click on Park Physics Classic</a:t>
            </a:r>
          </a:p>
          <a:p>
            <a:r>
              <a:rPr lang="en-US" dirty="0"/>
              <a:t>5.	Read the information provided, follow the directions</a:t>
            </a:r>
          </a:p>
          <a:p>
            <a:r>
              <a:rPr lang="en-US" dirty="0"/>
              <a:t>6.	Once successful roller coaster is complete, transfer design to poster paper</a:t>
            </a:r>
          </a:p>
          <a:p>
            <a:r>
              <a:rPr lang="en-US" dirty="0"/>
              <a:t>7.	Label the forces used (push/pull and direction of force) throughout the roller coaster</a:t>
            </a:r>
          </a:p>
          <a:p>
            <a:r>
              <a:rPr lang="en-US" dirty="0"/>
              <a:t>8.	Label the potential / kinetic energy points and draw arrows to show it building / loosing energy (label arrows)</a:t>
            </a:r>
          </a:p>
          <a:p>
            <a:r>
              <a:rPr lang="en-US" dirty="0"/>
              <a:t>9.	Give your roller coaster a name</a:t>
            </a:r>
          </a:p>
          <a:p>
            <a:r>
              <a:rPr lang="en-US" dirty="0"/>
              <a:t>10.	Put your name / class period on your poster</a:t>
            </a:r>
          </a:p>
          <a:p>
            <a:r>
              <a:rPr lang="en-US" dirty="0"/>
              <a:t>11.	Turn in for a grade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409" y="4787660"/>
            <a:ext cx="4944571" cy="2070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0393" t="11079" r="5365" b="1709"/>
          <a:stretch/>
        </p:blipFill>
        <p:spPr>
          <a:xfrm>
            <a:off x="5633050" y="85592"/>
            <a:ext cx="6443930" cy="247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1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IF an organism is the most complex thing in the body, then what is th</a:t>
            </a:r>
            <a:r>
              <a:rPr lang="en-US" u="sng" dirty="0" smtClean="0"/>
              <a:t>e least?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Levels of organization</a:t>
            </a:r>
          </a:p>
          <a:p>
            <a:r>
              <a:rPr lang="en-US" dirty="0"/>
              <a:t>https://www.youtube.com/watch?v=PRnK4ys8vm4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Levels of organization in the human body (</a:t>
            </a:r>
            <a:r>
              <a:rPr lang="en-US" dirty="0" err="1" smtClean="0"/>
              <a:t>powtoons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www.youtube.com/watch?v=epdpv7IOElw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Levels of Organization / Cell Theory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www.youtube.com/watch?v=JLLktbamX_E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38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5275" y="854015"/>
            <a:ext cx="11921706" cy="590046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Collect blank piece of paper</a:t>
            </a:r>
          </a:p>
          <a:p>
            <a:r>
              <a:rPr lang="en-US" sz="3200" dirty="0" smtClean="0"/>
              <a:t>2. Fold in half the long way (hotdog / taco)</a:t>
            </a:r>
          </a:p>
          <a:p>
            <a:r>
              <a:rPr lang="en-US" sz="3200" dirty="0" smtClean="0"/>
              <a:t>3. Fold in half top to bottom</a:t>
            </a:r>
          </a:p>
          <a:p>
            <a:r>
              <a:rPr lang="en-US" sz="3200" dirty="0" smtClean="0"/>
              <a:t>4. Fold in half top to bottom again</a:t>
            </a:r>
          </a:p>
          <a:p>
            <a:r>
              <a:rPr lang="en-US" sz="3200" dirty="0" smtClean="0"/>
              <a:t>5. Open and trace the long crease down the center of the paper</a:t>
            </a:r>
          </a:p>
          <a:p>
            <a:r>
              <a:rPr lang="en-US" sz="3200" dirty="0" smtClean="0"/>
              <a:t>6. Trace along the 3 short creases (should have 8 boxes when done)</a:t>
            </a:r>
          </a:p>
          <a:p>
            <a:r>
              <a:rPr lang="en-US" sz="3200" dirty="0" smtClean="0"/>
              <a:t>7Write the levels of organization in order at the top of each box (top line is of a human / bottom line if of a plant)</a:t>
            </a:r>
          </a:p>
          <a:p>
            <a:r>
              <a:rPr lang="en-US" sz="3200" dirty="0" smtClean="0"/>
              <a:t>8. Draw/color and explain picture for each level</a:t>
            </a:r>
          </a:p>
          <a:p>
            <a:r>
              <a:rPr lang="en-US" sz="3200" dirty="0" smtClean="0"/>
              <a:t>9. Put your name/period on the back to turn in for a grade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558988" y="68859"/>
            <a:ext cx="9074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Levels of Organization Diagram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226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311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November 13, 2017</vt:lpstr>
      <vt:lpstr>LO</vt:lpstr>
      <vt:lpstr>PowerPoint Presentation</vt:lpstr>
      <vt:lpstr>TEK</vt:lpstr>
      <vt:lpstr>Agenda</vt:lpstr>
      <vt:lpstr>Roller Coaster Project</vt:lpstr>
      <vt:lpstr>IF an organism is the most complex thing in the body, then what is the least?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30, 2017</dc:title>
  <dc:creator>Pease, Katherine J</dc:creator>
  <cp:lastModifiedBy>Pease, Katherine J</cp:lastModifiedBy>
  <cp:revision>18</cp:revision>
  <cp:lastPrinted>2017-11-08T14:14:46Z</cp:lastPrinted>
  <dcterms:created xsi:type="dcterms:W3CDTF">2017-10-30T12:40:06Z</dcterms:created>
  <dcterms:modified xsi:type="dcterms:W3CDTF">2017-11-13T14:20:19Z</dcterms:modified>
</cp:coreProperties>
</file>