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6"/>
  </p:notesMasterIdLst>
  <p:sldIdLst>
    <p:sldId id="256" r:id="rId3"/>
    <p:sldId id="257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131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8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09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</a:t>
            </a:r>
            <a:r>
              <a:rPr lang="en-US" baseline="0" dirty="0" smtClean="0"/>
              <a:t> c</a:t>
            </a:r>
            <a:r>
              <a:rPr lang="en-US" dirty="0" smtClean="0"/>
              <a:t>ourse details </a:t>
            </a:r>
            <a:r>
              <a:rPr lang="en-US" baseline="0" dirty="0" smtClean="0"/>
              <a:t>and/or books/materials needed for a class/project.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40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 schedule design for optional periods of time/objectives.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9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11/13/2015 7:54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11/13/2015 7:54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11/13/2015 7:54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11/13/2015 7:54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11/13/2015 7:54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11/13/2015 7:54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11/13/2015 7:54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11/13/2015 7:54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11/13/2015 7:54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11/13/2015 7:54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2145615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11/13/2015 7:54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11/13/2015 7:54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0" y="-4313"/>
            <a:ext cx="9144000" cy="918713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u="sng" dirty="0" smtClean="0">
                <a:ln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Please do now</a:t>
            </a:r>
            <a:endParaRPr lang="en-US" u="sng" dirty="0">
              <a:ln>
                <a:solidFill>
                  <a:schemeClr val="bg1"/>
                </a:solidFill>
              </a:ln>
              <a:solidFill>
                <a:schemeClr val="accent1">
                  <a:lumMod val="75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Friday, November 13, 2015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" y="914400"/>
            <a:ext cx="8915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a:rPr>
              <a:t>Sharpen Pencil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a:rPr>
              <a:t>Take out Planner, Journal, Homework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a:rPr>
              <a:t>Study over notes on forces and how to solve for speed for quiz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228600"/>
            <a:ext cx="9220200" cy="990600"/>
          </a:xfrm>
        </p:spPr>
        <p:txBody>
          <a:bodyPr>
            <a:noAutofit/>
          </a:bodyPr>
          <a:lstStyle/>
          <a:p>
            <a:pPr algn="ctr"/>
            <a:r>
              <a:rPr lang="en-US" sz="3000" b="1" u="sng" dirty="0" smtClean="0">
                <a:latin typeface="Goudy Stout" panose="0202090407030B020401" pitchFamily="18" charset="0"/>
              </a:rPr>
              <a:t>As you take the Quiz, Use all Strategies</a:t>
            </a:r>
            <a:endParaRPr lang="en-US" sz="3000" b="1" u="sng" dirty="0">
              <a:latin typeface="Goudy Stout" panose="0202090407030B020401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763000" cy="4572000"/>
          </a:xfrm>
          <a:ln w="19050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Read the question and all answer choices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Re-read the question and underline the key words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Look for Pictures, Graphs, and Math to Solve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Cross out wrong answers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Circle the correct answer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JUSTIFY your answer, explain why it is correct</a:t>
            </a:r>
            <a:endParaRPr lang="en-US" sz="3600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latin typeface="Goudy Stout" panose="0202090407030B020401" pitchFamily="18" charset="0"/>
              </a:rPr>
              <a:t>When you finish the quiz….</a:t>
            </a:r>
            <a:endParaRPr lang="en-US" sz="3600" b="1" u="sng" dirty="0">
              <a:latin typeface="Goudy Stout" panose="0202090407030B0204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3657600"/>
          </a:xfrm>
        </p:spPr>
        <p:txBody>
          <a:bodyPr/>
          <a:lstStyle/>
          <a:p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1. Turn quiz into class period basket</a:t>
            </a:r>
          </a:p>
          <a:p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2. Collect chrome book</a:t>
            </a:r>
          </a:p>
          <a:p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3. Continue to finish </a:t>
            </a:r>
            <a:r>
              <a:rPr lang="en-US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glencoe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speed lab / speed, distance, time </a:t>
            </a:r>
          </a:p>
          <a:p>
            <a:pPr lvl="1"/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Link is under 3</a:t>
            </a:r>
            <a:r>
              <a:rPr lang="en-US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rd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6 weeks</a:t>
            </a:r>
          </a:p>
          <a:p>
            <a:pPr lvl="1"/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Link is called Speed, Distance, Time / Glencoe Lab</a:t>
            </a:r>
          </a:p>
          <a:p>
            <a:pPr lvl="2"/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(link is in red)</a:t>
            </a:r>
          </a:p>
          <a:p>
            <a:pPr marL="685800" lvl="2" indent="0"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2400" y="4724400"/>
            <a:ext cx="883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Once Glencoe Lab is complete collect note outline from basket 2</a:t>
            </a:r>
          </a:p>
          <a:p>
            <a:r>
              <a:rPr lang="en-US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	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Put your name at the top</a:t>
            </a:r>
          </a:p>
          <a:p>
            <a:r>
              <a:rPr lang="en-US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	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Go to 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  <a:hlinkClick r:id="rId3"/>
              </a:rPr>
              <a:t>www.coachpease.com</a:t>
            </a:r>
            <a:endParaRPr lang="en-US" dirty="0" smtClean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	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Click on 3</a:t>
            </a:r>
            <a:r>
              <a:rPr lang="en-US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rd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6 weeks</a:t>
            </a:r>
          </a:p>
          <a:p>
            <a:r>
              <a:rPr lang="en-US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	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Click on Distance Time Graph ppt.</a:t>
            </a:r>
          </a:p>
          <a:p>
            <a:r>
              <a:rPr lang="en-US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	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Once loads click on “present” in upper right corner</a:t>
            </a:r>
          </a:p>
          <a:p>
            <a:r>
              <a:rPr lang="en-US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	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Use the </a:t>
            </a:r>
            <a:r>
              <a:rPr lang="en-US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ppt</a:t>
            </a:r>
            <a:r>
              <a:rPr lang="en-US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to complete the note outline </a:t>
            </a:r>
            <a:endParaRPr lang="en-US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7B6A5FA-AEDC-493D-A38F-607DB1F387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 for college course (paper and pencil design)</Template>
  <TotalTime>0</TotalTime>
  <Words>173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Adobe Gothic Std B</vt:lpstr>
      <vt:lpstr>Calibri</vt:lpstr>
      <vt:lpstr>Goudy Stout</vt:lpstr>
      <vt:lpstr>Tw Cen MT</vt:lpstr>
      <vt:lpstr>Wingdings</vt:lpstr>
      <vt:lpstr>Wingdings 2</vt:lpstr>
      <vt:lpstr>Student presentation</vt:lpstr>
      <vt:lpstr>Please do now</vt:lpstr>
      <vt:lpstr>As you take the Quiz, Use all Strategies</vt:lpstr>
      <vt:lpstr>When you finish the quiz….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2015-11-13T13:54:20Z</dcterms:created>
  <dcterms:modified xsi:type="dcterms:W3CDTF">2015-11-13T14:18:38Z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