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1" r:id="rId2"/>
  </p:sldMasterIdLst>
  <p:notesMasterIdLst>
    <p:notesMasterId r:id="rId8"/>
  </p:notesMasterIdLst>
  <p:handoutMasterIdLst>
    <p:handoutMasterId r:id="rId9"/>
  </p:handoutMasterIdLst>
  <p:sldIdLst>
    <p:sldId id="289" r:id="rId3"/>
    <p:sldId id="290" r:id="rId4"/>
    <p:sldId id="291" r:id="rId5"/>
    <p:sldId id="292" r:id="rId6"/>
    <p:sldId id="293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936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2544">
          <p15:clr>
            <a:srgbClr val="A4A3A4"/>
          </p15:clr>
        </p15:guide>
        <p15:guide id="5" orient="horz" pos="1008">
          <p15:clr>
            <a:srgbClr val="A4A3A4"/>
          </p15:clr>
        </p15:guide>
        <p15:guide id="6" orient="horz" pos="384">
          <p15:clr>
            <a:srgbClr val="A4A3A4"/>
          </p15:clr>
        </p15:guide>
        <p15:guide id="7" orient="horz" pos="3312">
          <p15:clr>
            <a:srgbClr val="A4A3A4"/>
          </p15:clr>
        </p15:guide>
        <p15:guide id="8" orient="horz" pos="288">
          <p15:clr>
            <a:srgbClr val="A4A3A4"/>
          </p15:clr>
        </p15:guide>
        <p15:guide id="9" orient="horz" pos="4032">
          <p15:clr>
            <a:srgbClr val="A4A3A4"/>
          </p15:clr>
        </p15:guide>
        <p15:guide id="10" orient="horz" pos="3744">
          <p15:clr>
            <a:srgbClr val="A4A3A4"/>
          </p15:clr>
        </p15:guide>
        <p15:guide id="11" pos="3839">
          <p15:clr>
            <a:srgbClr val="A4A3A4"/>
          </p15:clr>
        </p15:guide>
        <p15:guide id="12" pos="959">
          <p15:clr>
            <a:srgbClr val="A4A3A4"/>
          </p15:clr>
        </p15:guide>
        <p15:guide id="13" pos="6719">
          <p15:clr>
            <a:srgbClr val="A4A3A4"/>
          </p15:clr>
        </p15:guide>
        <p15:guide id="14" pos="527">
          <p15:clr>
            <a:srgbClr val="A4A3A4"/>
          </p15:clr>
        </p15:guide>
        <p15:guide id="15" pos="7151">
          <p15:clr>
            <a:srgbClr val="A4A3A4"/>
          </p15:clr>
        </p15:guide>
        <p15:guide id="16" pos="4127">
          <p15:clr>
            <a:srgbClr val="A4A3A4"/>
          </p15:clr>
        </p15:guide>
        <p15:guide id="17" pos="4415">
          <p15:clr>
            <a:srgbClr val="A4A3A4"/>
          </p15:clr>
        </p15:guide>
        <p15:guide id="18" pos="2687">
          <p15:clr>
            <a:srgbClr val="A4A3A4"/>
          </p15:clr>
        </p15:guide>
        <p15:guide id="19" pos="383">
          <p15:clr>
            <a:srgbClr val="A4A3A4"/>
          </p15:clr>
        </p15:guide>
        <p15:guide id="20" pos="7295">
          <p15:clr>
            <a:srgbClr val="A4A3A4"/>
          </p15:clr>
        </p15:guide>
        <p15:guide id="21" pos="5327">
          <p15:clr>
            <a:srgbClr val="A4A3A4"/>
          </p15:clr>
        </p15:guide>
        <p15:guide id="22" pos="3810">
          <p15:clr>
            <a:srgbClr val="A4A3A4"/>
          </p15:clr>
        </p15:guide>
        <p15:guide id="23" pos="4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29" autoAdjust="0"/>
  </p:normalViewPr>
  <p:slideViewPr>
    <p:cSldViewPr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orient="horz" pos="3936"/>
        <p:guide orient="horz" pos="1152"/>
        <p:guide orient="horz" pos="2544"/>
        <p:guide orient="horz" pos="1008"/>
        <p:guide orient="horz" pos="384"/>
        <p:guide orient="horz" pos="3312"/>
        <p:guide orient="horz" pos="288"/>
        <p:guide orient="horz" pos="4032"/>
        <p:guide orient="horz" pos="3744"/>
        <p:guide pos="3839"/>
        <p:guide pos="959"/>
        <p:guide pos="6719"/>
        <p:guide pos="527"/>
        <p:guide pos="7151"/>
        <p:guide pos="4127"/>
        <p:guide pos="4415"/>
        <p:guide pos="2687"/>
        <p:guide pos="383"/>
        <p:guide pos="7295"/>
        <p:guide pos="5327"/>
        <p:guide pos="3810"/>
        <p:guide pos="43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64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DF9FE7B-F642-4898-A360-D4E3814E1A3D}">
      <dgm:prSet phldrT="[Text]"/>
      <dgm:spPr/>
      <dgm:t>
        <a:bodyPr/>
        <a:lstStyle/>
        <a:p>
          <a:endParaRPr lang="en-US" dirty="0"/>
        </a:p>
      </dgm: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/>
      <dgm:spPr/>
      <dgm:t>
        <a:bodyPr/>
        <a:lstStyle/>
        <a:p>
          <a:endParaRPr lang="en-US" dirty="0"/>
        </a:p>
      </dgm: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/>
      <dgm:spPr/>
      <dgm:t>
        <a:bodyPr/>
        <a:lstStyle/>
        <a:p>
          <a:endParaRPr lang="en-US" dirty="0"/>
        </a:p>
      </dgm: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/>
        </a:p>
      </dgm:t>
    </dgm:pt>
    <dgm:pt modelId="{6D1C3590-B0A4-442E-95C2-E812C3E79A1F}" type="pres">
      <dgm:prSet presAssocID="{3F442EA2-39BA-4C9A-AD59-755D4917D53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5BD61BE-EAB6-4E9B-A823-505EBD9C6E7E}" type="pres">
      <dgm:prSet presAssocID="{3F442EA2-39BA-4C9A-AD59-755D4917D532}" presName="Name1" presStyleCnt="0"/>
      <dgm:spPr/>
      <dgm:t>
        <a:bodyPr/>
        <a:lstStyle/>
        <a:p>
          <a:endParaRPr lang="en-US"/>
        </a:p>
      </dgm:t>
    </dgm:pt>
    <dgm:pt modelId="{27FE530B-6FA3-40B1-AB8C-490ECCF48E61}" type="pres">
      <dgm:prSet presAssocID="{3F442EA2-39BA-4C9A-AD59-755D4917D532}" presName="cycle" presStyleCnt="0"/>
      <dgm:spPr/>
      <dgm:t>
        <a:bodyPr/>
        <a:lstStyle/>
        <a:p>
          <a:endParaRPr lang="en-US"/>
        </a:p>
      </dgm:t>
    </dgm:pt>
    <dgm:pt modelId="{681E976D-66E3-4C0A-BECD-7516C0FDB1F6}" type="pres">
      <dgm:prSet presAssocID="{3F442EA2-39BA-4C9A-AD59-755D4917D532}" presName="srcNode" presStyleLbl="node1" presStyleIdx="0" presStyleCnt="3"/>
      <dgm:spPr/>
      <dgm:t>
        <a:bodyPr/>
        <a:lstStyle/>
        <a:p>
          <a:endParaRPr lang="en-US"/>
        </a:p>
      </dgm:t>
    </dgm:pt>
    <dgm:pt modelId="{45DCFDFE-DF8F-497B-902F-0E3CF95CA934}" type="pres">
      <dgm:prSet presAssocID="{3F442EA2-39BA-4C9A-AD59-755D4917D532}" presName="conn" presStyleLbl="parChTrans1D2" presStyleIdx="0" presStyleCnt="1"/>
      <dgm:spPr/>
      <dgm:t>
        <a:bodyPr/>
        <a:lstStyle/>
        <a:p>
          <a:endParaRPr lang="en-US"/>
        </a:p>
      </dgm:t>
    </dgm:pt>
    <dgm:pt modelId="{21B5E924-EB82-435A-B6FB-226A4C5EAD78}" type="pres">
      <dgm:prSet presAssocID="{3F442EA2-39BA-4C9A-AD59-755D4917D532}" presName="extraNode" presStyleLbl="node1" presStyleIdx="0" presStyleCnt="3"/>
      <dgm:spPr/>
      <dgm:t>
        <a:bodyPr/>
        <a:lstStyle/>
        <a:p>
          <a:endParaRPr lang="en-US"/>
        </a:p>
      </dgm:t>
    </dgm:pt>
    <dgm:pt modelId="{1D50A2F4-55BE-4556-98AC-CB222992A145}" type="pres">
      <dgm:prSet presAssocID="{3F442EA2-39BA-4C9A-AD59-755D4917D532}" presName="dstNode" presStyleLbl="node1" presStyleIdx="0" presStyleCnt="3"/>
      <dgm:spPr/>
      <dgm:t>
        <a:bodyPr/>
        <a:lstStyle/>
        <a:p>
          <a:endParaRPr lang="en-US"/>
        </a:p>
      </dgm:t>
    </dgm:pt>
    <dgm:pt modelId="{484D73F7-5FC7-4573-9501-C10235514323}" type="pres">
      <dgm:prSet presAssocID="{4DF9FE7B-F642-4898-A360-D4E3814E1A3D}" presName="text_1" presStyleLbl="node1" presStyleIdx="0" presStyleCnt="3" custScaleX="798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A01D2-8452-4DF6-83BB-8AA2072C9B50}" type="pres">
      <dgm:prSet presAssocID="{4DF9FE7B-F642-4898-A360-D4E3814E1A3D}" presName="accent_1" presStyleCnt="0"/>
      <dgm:spPr/>
      <dgm:t>
        <a:bodyPr/>
        <a:lstStyle/>
        <a:p>
          <a:endParaRPr lang="en-US"/>
        </a:p>
      </dgm:t>
    </dgm:pt>
    <dgm:pt modelId="{935E5909-9ED7-4777-9A74-0FB2CC040CD7}" type="pres">
      <dgm:prSet presAssocID="{4DF9FE7B-F642-4898-A360-D4E3814E1A3D}" presName="accentRepeatNode" presStyleLbl="solidFgAcc1" presStyleIdx="0" presStyleCnt="3" custLinFactNeighborX="34118" custLinFactNeighborY="-2414"/>
      <dgm:spPr/>
      <dgm:t>
        <a:bodyPr/>
        <a:lstStyle/>
        <a:p>
          <a:endParaRPr lang="en-US"/>
        </a:p>
      </dgm:t>
    </dgm:pt>
    <dgm:pt modelId="{DF0961B8-9B91-44DB-891B-62C240F919A9}" type="pres">
      <dgm:prSet presAssocID="{3929B1E1-4BC4-4C73-ABE8-27CEF96A3652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03B5C-2722-4687-8E91-46BD809F5E33}" type="pres">
      <dgm:prSet presAssocID="{3929B1E1-4BC4-4C73-ABE8-27CEF96A3652}" presName="accent_2" presStyleCnt="0"/>
      <dgm:spPr/>
      <dgm:t>
        <a:bodyPr/>
        <a:lstStyle/>
        <a:p>
          <a:endParaRPr lang="en-US"/>
        </a:p>
      </dgm:t>
    </dgm:pt>
    <dgm:pt modelId="{B9A79199-6388-47D1-9828-EF16EEAE6A6D}" type="pres">
      <dgm:prSet presAssocID="{3929B1E1-4BC4-4C73-ABE8-27CEF96A3652}" presName="accentRepeatNode" presStyleLbl="solidFgAcc1" presStyleIdx="1" presStyleCnt="3" custLinFactNeighborX="20555" custLinFactNeighborY="1724"/>
      <dgm:spPr/>
      <dgm:t>
        <a:bodyPr/>
        <a:lstStyle/>
        <a:p>
          <a:endParaRPr lang="en-US"/>
        </a:p>
      </dgm:t>
    </dgm:pt>
    <dgm:pt modelId="{7B3468AC-EDA6-4330-8B0D-A8EF73FFD4DC}" type="pres">
      <dgm:prSet presAssocID="{60CDF8D0-D4FC-4467-A51E-79C5A58B0B2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CDA099-2050-45F4-B68B-C69F4B2E9BCD}" type="pres">
      <dgm:prSet presAssocID="{60CDF8D0-D4FC-4467-A51E-79C5A58B0B2C}" presName="accent_3" presStyleCnt="0"/>
      <dgm:spPr/>
      <dgm:t>
        <a:bodyPr/>
        <a:lstStyle/>
        <a:p>
          <a:endParaRPr lang="en-US"/>
        </a:p>
      </dgm:t>
    </dgm:pt>
    <dgm:pt modelId="{D8C7EE3E-0FC2-4ABD-85CA-D66912092297}" type="pres">
      <dgm:prSet presAssocID="{60CDF8D0-D4FC-4467-A51E-79C5A58B0B2C}" presName="accentRepeatNode" presStyleLbl="solidFgAcc1" presStyleIdx="2" presStyleCnt="3" custLinFactNeighborX="28946" custLinFactNeighborY="-1034"/>
      <dgm:spPr/>
      <dgm:t>
        <a:bodyPr/>
        <a:lstStyle/>
        <a:p>
          <a:endParaRPr lang="en-US"/>
        </a:p>
      </dgm:t>
    </dgm:pt>
  </dgm:ptLst>
  <dgm:cxnLst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004BF32B-B332-4E6C-8A6C-609E8AFA53E5}" type="presOf" srcId="{43C18EFF-81FC-4D70-8C6B-E95FF3730413}" destId="{45DCFDFE-DF8F-497B-902F-0E3CF95CA934}" srcOrd="0" destOrd="0" presId="urn:microsoft.com/office/officeart/2008/layout/VerticalCurvedList"/>
    <dgm:cxn modelId="{DC2F722F-932A-4F89-8EB1-C61C69EF94E2}" type="presOf" srcId="{4DF9FE7B-F642-4898-A360-D4E3814E1A3D}" destId="{484D73F7-5FC7-4573-9501-C10235514323}" srcOrd="0" destOrd="0" presId="urn:microsoft.com/office/officeart/2008/layout/VerticalCurvedList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DE4BC7AD-F16E-48BE-BD94-B7D225A2802F}" type="presOf" srcId="{3929B1E1-4BC4-4C73-ABE8-27CEF96A3652}" destId="{DF0961B8-9B91-44DB-891B-62C240F919A9}" srcOrd="0" destOrd="0" presId="urn:microsoft.com/office/officeart/2008/layout/VerticalCurvedList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4D469D92-F9E0-4F12-953A-6D570C96CFEF}" type="presOf" srcId="{60CDF8D0-D4FC-4467-A51E-79C5A58B0B2C}" destId="{7B3468AC-EDA6-4330-8B0D-A8EF73FFD4DC}" srcOrd="0" destOrd="0" presId="urn:microsoft.com/office/officeart/2008/layout/VerticalCurvedList"/>
    <dgm:cxn modelId="{CD8A4AB1-6199-4AA6-BA6D-FD0E49716584}" type="presOf" srcId="{3F442EA2-39BA-4C9A-AD59-755D4917D532}" destId="{6D1C3590-B0A4-442E-95C2-E812C3E79A1F}" srcOrd="0" destOrd="0" presId="urn:microsoft.com/office/officeart/2008/layout/VerticalCurvedList"/>
    <dgm:cxn modelId="{AEC5E95C-B08D-4DB1-90CB-ED6737DD4CE7}" type="presParOf" srcId="{6D1C3590-B0A4-442E-95C2-E812C3E79A1F}" destId="{55BD61BE-EAB6-4E9B-A823-505EBD9C6E7E}" srcOrd="0" destOrd="0" presId="urn:microsoft.com/office/officeart/2008/layout/VerticalCurvedList"/>
    <dgm:cxn modelId="{EC099F06-06FB-4EC5-9BE9-E61B4CA0E43D}" type="presParOf" srcId="{55BD61BE-EAB6-4E9B-A823-505EBD9C6E7E}" destId="{27FE530B-6FA3-40B1-AB8C-490ECCF48E61}" srcOrd="0" destOrd="0" presId="urn:microsoft.com/office/officeart/2008/layout/VerticalCurvedList"/>
    <dgm:cxn modelId="{E1BF5435-A347-42B5-87A0-50F763DC18EE}" type="presParOf" srcId="{27FE530B-6FA3-40B1-AB8C-490ECCF48E61}" destId="{681E976D-66E3-4C0A-BECD-7516C0FDB1F6}" srcOrd="0" destOrd="0" presId="urn:microsoft.com/office/officeart/2008/layout/VerticalCurvedList"/>
    <dgm:cxn modelId="{36CABC11-BB4E-495D-A7AA-CF4175FC8D92}" type="presParOf" srcId="{27FE530B-6FA3-40B1-AB8C-490ECCF48E61}" destId="{45DCFDFE-DF8F-497B-902F-0E3CF95CA934}" srcOrd="1" destOrd="0" presId="urn:microsoft.com/office/officeart/2008/layout/VerticalCurvedList"/>
    <dgm:cxn modelId="{D5D290CD-E5DF-45BA-A07A-7A59E24CA142}" type="presParOf" srcId="{27FE530B-6FA3-40B1-AB8C-490ECCF48E61}" destId="{21B5E924-EB82-435A-B6FB-226A4C5EAD78}" srcOrd="2" destOrd="0" presId="urn:microsoft.com/office/officeart/2008/layout/VerticalCurvedList"/>
    <dgm:cxn modelId="{C697E617-12B4-4C48-9481-C16159294465}" type="presParOf" srcId="{27FE530B-6FA3-40B1-AB8C-490ECCF48E61}" destId="{1D50A2F4-55BE-4556-98AC-CB222992A145}" srcOrd="3" destOrd="0" presId="urn:microsoft.com/office/officeart/2008/layout/VerticalCurvedList"/>
    <dgm:cxn modelId="{CC7CDE9C-0AD6-41B2-9E7A-B1A94D89A679}" type="presParOf" srcId="{55BD61BE-EAB6-4E9B-A823-505EBD9C6E7E}" destId="{484D73F7-5FC7-4573-9501-C10235514323}" srcOrd="1" destOrd="0" presId="urn:microsoft.com/office/officeart/2008/layout/VerticalCurvedList"/>
    <dgm:cxn modelId="{C03BA0B1-EC69-483F-A95E-C052973C7A55}" type="presParOf" srcId="{55BD61BE-EAB6-4E9B-A823-505EBD9C6E7E}" destId="{F85A01D2-8452-4DF6-83BB-8AA2072C9B50}" srcOrd="2" destOrd="0" presId="urn:microsoft.com/office/officeart/2008/layout/VerticalCurvedList"/>
    <dgm:cxn modelId="{50E556D3-91AC-4153-9568-6871B35506AB}" type="presParOf" srcId="{F85A01D2-8452-4DF6-83BB-8AA2072C9B50}" destId="{935E5909-9ED7-4777-9A74-0FB2CC040CD7}" srcOrd="0" destOrd="0" presId="urn:microsoft.com/office/officeart/2008/layout/VerticalCurvedList"/>
    <dgm:cxn modelId="{CA736A9D-0FE6-4571-AE48-EDBBDBAE8863}" type="presParOf" srcId="{55BD61BE-EAB6-4E9B-A823-505EBD9C6E7E}" destId="{DF0961B8-9B91-44DB-891B-62C240F919A9}" srcOrd="3" destOrd="0" presId="urn:microsoft.com/office/officeart/2008/layout/VerticalCurvedList"/>
    <dgm:cxn modelId="{5E00D75D-DDF9-4313-9AE7-DE8353C74E42}" type="presParOf" srcId="{55BD61BE-EAB6-4E9B-A823-505EBD9C6E7E}" destId="{8B803B5C-2722-4687-8E91-46BD809F5E33}" srcOrd="4" destOrd="0" presId="urn:microsoft.com/office/officeart/2008/layout/VerticalCurvedList"/>
    <dgm:cxn modelId="{337711FE-D6CB-4B1F-A526-06E850563C6C}" type="presParOf" srcId="{8B803B5C-2722-4687-8E91-46BD809F5E33}" destId="{B9A79199-6388-47D1-9828-EF16EEAE6A6D}" srcOrd="0" destOrd="0" presId="urn:microsoft.com/office/officeart/2008/layout/VerticalCurvedList"/>
    <dgm:cxn modelId="{13F8C42D-B9E3-46AD-AAE7-CEE8669C1FE5}" type="presParOf" srcId="{55BD61BE-EAB6-4E9B-A823-505EBD9C6E7E}" destId="{7B3468AC-EDA6-4330-8B0D-A8EF73FFD4DC}" srcOrd="5" destOrd="0" presId="urn:microsoft.com/office/officeart/2008/layout/VerticalCurvedList"/>
    <dgm:cxn modelId="{06ED9652-AE81-4753-BBA8-18FB43078C6A}" type="presParOf" srcId="{55BD61BE-EAB6-4E9B-A823-505EBD9C6E7E}" destId="{0BCDA099-2050-45F4-B68B-C69F4B2E9BCD}" srcOrd="6" destOrd="0" presId="urn:microsoft.com/office/officeart/2008/layout/VerticalCurvedList"/>
    <dgm:cxn modelId="{C767FA7E-A338-4771-BFEF-B1E6DEB5F4D9}" type="presParOf" srcId="{0BCDA099-2050-45F4-B68B-C69F4B2E9BCD}" destId="{D8C7EE3E-0FC2-4ABD-85CA-D6691209229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CFDFE-DF8F-497B-902F-0E3CF95CA934}">
      <dsp:nvSpPr>
        <dsp:cNvPr id="0" name=""/>
        <dsp:cNvSpPr/>
      </dsp:nvSpPr>
      <dsp:spPr>
        <a:xfrm>
          <a:off x="-4996655" y="-765571"/>
          <a:ext cx="5950742" cy="5950742"/>
        </a:xfrm>
        <a:prstGeom prst="blockArc">
          <a:avLst>
            <a:gd name="adj1" fmla="val 18900000"/>
            <a:gd name="adj2" fmla="val 2700000"/>
            <a:gd name="adj3" fmla="val 363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D73F7-5FC7-4573-9501-C10235514323}">
      <dsp:nvSpPr>
        <dsp:cNvPr id="0" name=""/>
        <dsp:cNvSpPr/>
      </dsp:nvSpPr>
      <dsp:spPr>
        <a:xfrm>
          <a:off x="990598" y="441960"/>
          <a:ext cx="2991229" cy="8839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1612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990598" y="441960"/>
        <a:ext cx="2991229" cy="883920"/>
      </dsp:txXfrm>
    </dsp:sp>
    <dsp:sp modelId="{935E5909-9ED7-4777-9A74-0FB2CC040CD7}">
      <dsp:nvSpPr>
        <dsp:cNvPr id="0" name=""/>
        <dsp:cNvSpPr/>
      </dsp:nvSpPr>
      <dsp:spPr>
        <a:xfrm>
          <a:off x="438147" y="304797"/>
          <a:ext cx="1104900" cy="11049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961B8-9B91-44DB-891B-62C240F919A9}">
      <dsp:nvSpPr>
        <dsp:cNvPr id="0" name=""/>
        <dsp:cNvSpPr/>
      </dsp:nvSpPr>
      <dsp:spPr>
        <a:xfrm>
          <a:off x="934932" y="1767840"/>
          <a:ext cx="3423864" cy="8839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1612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934932" y="1767840"/>
        <a:ext cx="3423864" cy="883920"/>
      </dsp:txXfrm>
    </dsp:sp>
    <dsp:sp modelId="{B9A79199-6388-47D1-9828-EF16EEAE6A6D}">
      <dsp:nvSpPr>
        <dsp:cNvPr id="0" name=""/>
        <dsp:cNvSpPr/>
      </dsp:nvSpPr>
      <dsp:spPr>
        <a:xfrm>
          <a:off x="609595" y="1676398"/>
          <a:ext cx="1104900" cy="11049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468AC-EDA6-4330-8B0D-A8EF73FFD4DC}">
      <dsp:nvSpPr>
        <dsp:cNvPr id="0" name=""/>
        <dsp:cNvSpPr/>
      </dsp:nvSpPr>
      <dsp:spPr>
        <a:xfrm>
          <a:off x="613628" y="3093720"/>
          <a:ext cx="3745169" cy="8839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1612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kern="1200" dirty="0"/>
        </a:p>
      </dsp:txBody>
      <dsp:txXfrm>
        <a:off x="613628" y="3093720"/>
        <a:ext cx="3745169" cy="883920"/>
      </dsp:txXfrm>
    </dsp:sp>
    <dsp:sp modelId="{D8C7EE3E-0FC2-4ABD-85CA-D66912092297}">
      <dsp:nvSpPr>
        <dsp:cNvPr id="0" name=""/>
        <dsp:cNvSpPr/>
      </dsp:nvSpPr>
      <dsp:spPr>
        <a:xfrm>
          <a:off x="381002" y="2971805"/>
          <a:ext cx="1104900" cy="11049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7FACA-8E11-4008-AFB6-515F47574AAC}" type="datetimeFigureOut">
              <a:rPr lang="en-US"/>
              <a:t>11/10/2015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C80E09-57D3-4C62-80B2-B8F7C9127D1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409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11/10/2015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96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45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600201"/>
            <a:ext cx="9144000" cy="2971799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4724400"/>
            <a:ext cx="9144001" cy="990600"/>
          </a:xfrm>
        </p:spPr>
        <p:txBody>
          <a:bodyPr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400" cap="none" baseline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929BC517-97B8-4F0B-89C0-E4A0405180C4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1828800"/>
            <a:ext cx="9144002" cy="4267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5A941-E4B2-4F39-B59A-B6D7986AF94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4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1066800"/>
            <a:ext cx="1524001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1066800"/>
            <a:ext cx="7391399" cy="4724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2B890-B754-4069-B67F-AB1573A4C4B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3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  <p15:guide id="3" orient="horz" pos="67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609600"/>
            <a:ext cx="6048375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323012" y="1676400"/>
            <a:ext cx="4876801" cy="41148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8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/>
              <a:t>Click to enter Name</a:t>
            </a:r>
          </a:p>
        </p:txBody>
      </p:sp>
    </p:spTree>
    <p:extLst>
      <p:ext uri="{BB962C8B-B14F-4D97-AF65-F5344CB8AC3E}">
        <p14:creationId xmlns:p14="http://schemas.microsoft.com/office/powerpoint/2010/main" val="2809593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140450" y="609600"/>
            <a:ext cx="6048375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89012" y="1295400"/>
            <a:ext cx="4876801" cy="41148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8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/>
              <a:t>Click to enter Name</a:t>
            </a:r>
          </a:p>
        </p:txBody>
      </p:sp>
    </p:spTree>
    <p:extLst>
      <p:ext uri="{BB962C8B-B14F-4D97-AF65-F5344CB8AC3E}">
        <p14:creationId xmlns:p14="http://schemas.microsoft.com/office/powerpoint/2010/main" val="149124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0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0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6B06-566B-40D3-B303-F991AE04CDD9}" type="datetime1">
              <a:rPr lang="en-US" smtClean="0"/>
              <a:t>11/10/2015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3" y="609600"/>
            <a:ext cx="807561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9144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34290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C9A03-DDA6-4794-8CD6-D226B19FC207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25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Lef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0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80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63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109756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B21E2EC-4B67-4AB7-9F11-300FF0E6A96E}" type="datetime1">
              <a:rPr lang="en-US" smtClean="0"/>
              <a:t>11/10/2015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ight Four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2" y="1219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3733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4FDD20C-491F-4E5B-B988-878A901FDC09}" type="datetime1">
              <a:rPr lang="en-US" smtClean="0"/>
              <a:t>11/10/2015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x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4105592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494088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CDA5DF41-8C22-431B-81F3-EC3B76C54836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5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608076"/>
            <a:ext cx="6035040" cy="5641848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9212" y="1828800"/>
            <a:ext cx="5029200" cy="4038600"/>
          </a:xfrm>
        </p:spPr>
        <p:txBody>
          <a:bodyPr anchor="ctr">
            <a:normAutofit/>
          </a:bodyPr>
          <a:lstStyle>
            <a:lvl1pPr marL="179388" indent="-179388">
              <a:lnSpc>
                <a:spcPct val="110000"/>
              </a:lnSpc>
              <a:spcBef>
                <a:spcPts val="600"/>
              </a:spcBef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4454C-0955-40F0-A87A-A8B144F0B9BA}" type="datetime1">
              <a:rPr lang="en-US" smtClean="0"/>
              <a:t>11/10/2015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62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FEC1-1C14-4F75-96E2-A7B534246FAB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Pictur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153785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2" y="1524000"/>
            <a:ext cx="5029200" cy="4038600"/>
          </a:xfrm>
        </p:spPr>
        <p:txBody>
          <a:bodyPr anchor="ctr">
            <a:normAutofit/>
          </a:bodyPr>
          <a:lstStyle>
            <a:lvl1pPr marL="182880" indent="-182880">
              <a:lnSpc>
                <a:spcPct val="110000"/>
              </a:lnSpc>
              <a:spcBef>
                <a:spcPts val="600"/>
              </a:spcBef>
              <a:buNone/>
              <a:defRPr sz="2800" i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DA859-4E59-4D51-9037-2EC4D66AF190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Equ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6153785" y="609600"/>
            <a:ext cx="60350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386D320-CA9B-499B-91C0-D13377DAB2C7}" type="datetime1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9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Vertica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E94D284-8A0B-40E7-8386-CF949AF2A587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63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4212" y="1600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04212" y="4114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4109756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FD1807F-84A1-4B82-9973-FC677111D214}" type="datetime1">
              <a:rPr lang="en-US" smtClean="0"/>
              <a:t>11/10/2015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1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wo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412" y="1219200"/>
            <a:ext cx="3124200" cy="24384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0412" y="3733800"/>
            <a:ext cx="3124200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6A4AD64-C072-4DAD-B47F-5386A7B23D49}" type="datetime1">
              <a:rPr lang="en-US" smtClean="0"/>
              <a:t>11/10/2015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2" y="609600"/>
            <a:ext cx="8075613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A10692E-6C75-4641-BBBC-A3C35A8A14F8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609600"/>
            <a:ext cx="8075613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641D3F-BA70-4D53-B951-156322D099C9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8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609600"/>
            <a:ext cx="8075611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8C509123-99FA-4025-924C-DA697F0E1E49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5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ternate 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13214" y="609600"/>
            <a:ext cx="8075611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0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F9BD23D-9212-4739-BEEC-D5E001C7BD68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84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0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05592" y="609600"/>
            <a:ext cx="3977640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8211185" y="6096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8211185" y="3505200"/>
            <a:ext cx="3977640" cy="27432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EE4D892-3E0F-47F1-B929-348E99568F62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31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1600201"/>
            <a:ext cx="9144000" cy="2971799"/>
          </a:xfrm>
        </p:spPr>
        <p:txBody>
          <a:bodyPr anchor="b"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4724400"/>
            <a:ext cx="9144002" cy="990600"/>
          </a:xfrm>
        </p:spPr>
        <p:txBody>
          <a:bodyPr anchor="t">
            <a:norm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1FEB-901B-4121-9870-F4992ED7CB8D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3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12188952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AA034-9F63-45A7-A13C-4269F84C9D0A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1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2" y="1828800"/>
            <a:ext cx="4419599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4" y="1828800"/>
            <a:ext cx="4419600" cy="4419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5E7B-E74D-456F-ABE7-68239F251E16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30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5D4F-CC50-4B0E-87D0-DC7304135028}" type="datetime1">
              <a:rPr lang="en-US" smtClean="0"/>
              <a:t>11/10/2015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91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1E11-43C4-493A-A182-1058675858AF}" type="datetime1">
              <a:rPr lang="en-US" smtClean="0"/>
              <a:t>11/10/2015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61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61AB5-7D75-49CA-8817-41DBB8E4AB5C}" type="datetime1">
              <a:rPr lang="en-US" smtClean="0"/>
              <a:t>11/10/2015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3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6012" y="762000"/>
            <a:ext cx="4114800" cy="2590800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36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3" y="609600"/>
            <a:ext cx="6248400" cy="5638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6011" y="3429000"/>
            <a:ext cx="4114801" cy="1828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BE4C-CB07-47DF-9069-2583AB3BB82A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7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64" y="609600"/>
            <a:ext cx="6856477" cy="5638800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66011" y="762000"/>
            <a:ext cx="3962401" cy="259080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600" b="0" i="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66012" y="3429000"/>
            <a:ext cx="3962402" cy="2743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C027-4115-4D14-A7DD-EC2B6ECAA920}" type="datetime1">
              <a:rPr lang="en-US" smtClean="0"/>
              <a:t>11/10/2015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2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3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2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2610" y="637032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ABE216-4D0D-48F6-85C9-AF52AB7B6C06}" type="datetime1">
              <a:rPr lang="en-US" smtClean="0"/>
              <a:t>11/10/2015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0" y="637032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1410" y="637032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b="0" kern="1200" baseline="0">
          <a:solidFill>
            <a:schemeClr val="accent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5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SzPct val="80000"/>
        <a:buFont typeface="Century Gothic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Century Gothic" pitchFamily="34" charset="0"/>
        <a:buChar char="◦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5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Subtitle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12" y="76200"/>
            <a:ext cx="11811000" cy="742863"/>
          </a:xfrm>
          <a:ln w="38100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500" b="1" u="sng" dirty="0" smtClean="0"/>
              <a:t>Please Do Now / Nov. 11, 2015</a:t>
            </a:r>
            <a:endParaRPr lang="en-US" sz="45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0" y="817937"/>
            <a:ext cx="11428412" cy="255454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Sit in same seat as yesterday</a:t>
            </a:r>
          </a:p>
          <a:p>
            <a:pPr marL="457200" indent="-457200">
              <a:buAutoNum type="arabicPeriod"/>
            </a:pPr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Take out Planner, write in homework</a:t>
            </a:r>
          </a:p>
          <a:p>
            <a:pPr lvl="1"/>
            <a:r>
              <a:rPr lang="en-US" sz="40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Finish Unbalanced Force Comic Strip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21716" y="3276600"/>
            <a:ext cx="11428412" cy="230832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4. Collect Please Do Now from Front Table / Make sure you get yours!</a:t>
            </a:r>
          </a:p>
          <a:p>
            <a:r>
              <a:rPr lang="en-US" sz="3600" dirty="0" smtClean="0">
                <a:ln w="19050">
                  <a:solidFill>
                    <a:schemeClr val="bg1"/>
                  </a:solidFill>
                </a:ln>
                <a:latin typeface="Aharoni" panose="02010803020104030203" pitchFamily="2" charset="-79"/>
                <a:cs typeface="Aharoni" panose="02010803020104030203" pitchFamily="2" charset="-79"/>
              </a:rPr>
              <a:t>5. Do the Please Do Now for Wednesday, complete Tuesday DOL ?’s if you did not finish yesterday</a:t>
            </a:r>
            <a:r>
              <a:rPr lang="en-US" sz="3600" dirty="0" smtClean="0">
                <a:latin typeface="Aharoni" panose="02010803020104030203" pitchFamily="2" charset="-79"/>
                <a:cs typeface="Aharoni" panose="02010803020104030203" pitchFamily="2" charset="-79"/>
              </a:rPr>
              <a:t>.</a:t>
            </a:r>
            <a:endParaRPr lang="en-US" sz="36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7611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60412" y="1828800"/>
            <a:ext cx="10591800" cy="4419600"/>
          </a:xfrm>
        </p:spPr>
        <p:txBody>
          <a:bodyPr>
            <a:normAutofit/>
          </a:bodyPr>
          <a:lstStyle/>
          <a:p>
            <a:pPr lvl="0"/>
            <a:r>
              <a:rPr lang="en-US" sz="4000" dirty="0" smtClean="0"/>
              <a:t>What is an unbalanced force?</a:t>
            </a:r>
          </a:p>
          <a:p>
            <a:pPr lvl="0"/>
            <a:r>
              <a:rPr lang="en-US" sz="4000" dirty="0" smtClean="0"/>
              <a:t>Examples of Unbalanced forces found around home… (back side of homework)</a:t>
            </a:r>
            <a:endParaRPr lang="en-US" sz="4000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n>
                  <a:solidFill>
                    <a:schemeClr val="tx1"/>
                  </a:solidFill>
                </a:ln>
                <a:latin typeface="Blackoak Std" panose="04050907060602020202" pitchFamily="82" charset="0"/>
              </a:rPr>
              <a:t>Unbalanced Force</a:t>
            </a:r>
            <a:endParaRPr lang="en-US" u="sng" dirty="0">
              <a:ln>
                <a:solidFill>
                  <a:schemeClr val="tx1"/>
                </a:solidFill>
              </a:ln>
              <a:latin typeface="Blackoak Std" panose="040509070606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3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Title and Content Layout with Chart"/>
          <p:cNvSpPr>
            <a:spLocks noGrp="1"/>
          </p:cNvSpPr>
          <p:nvPr>
            <p:ph type="title"/>
          </p:nvPr>
        </p:nvSpPr>
        <p:spPr>
          <a:xfrm>
            <a:off x="608012" y="381000"/>
            <a:ext cx="10896600" cy="1219200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ln>
                  <a:solidFill>
                    <a:schemeClr val="tx1"/>
                  </a:solidFill>
                </a:ln>
                <a:latin typeface="Blackoak Std" panose="04050907060602020202" pitchFamily="82" charset="0"/>
              </a:rPr>
              <a:t>Unbalanced Force Comic Strip</a:t>
            </a:r>
            <a:endParaRPr lang="en-US" sz="4000" b="1" u="sng" dirty="0">
              <a:ln>
                <a:solidFill>
                  <a:schemeClr val="tx1"/>
                </a:solidFill>
              </a:ln>
              <a:latin typeface="Blackoak Std" panose="0405090706060202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012" y="1524000"/>
            <a:ext cx="10896600" cy="4724400"/>
          </a:xfrm>
        </p:spPr>
        <p:txBody>
          <a:bodyPr>
            <a:normAutofit/>
          </a:bodyPr>
          <a:lstStyle/>
          <a:p>
            <a:pPr marL="4762" indent="0">
              <a:buNone/>
            </a:pPr>
            <a:r>
              <a:rPr lang="en-US" sz="2800" dirty="0" smtClean="0"/>
              <a:t>1. Pick 1 example of an unbalanced force that you listed on your homework from last night.</a:t>
            </a:r>
          </a:p>
          <a:p>
            <a:r>
              <a:rPr lang="en-US" sz="2800" dirty="0" smtClean="0"/>
              <a:t>2. Collect blank paper to create a comic strip on it</a:t>
            </a:r>
          </a:p>
          <a:p>
            <a:r>
              <a:rPr lang="en-US" sz="2800" dirty="0" smtClean="0"/>
              <a:t>3. Fold the paper in half like a taco/hotdog</a:t>
            </a:r>
          </a:p>
          <a:p>
            <a:r>
              <a:rPr lang="en-US" sz="2800" dirty="0" smtClean="0"/>
              <a:t>4. Fold the paper top to bottom 2 times (teacher will model)</a:t>
            </a:r>
          </a:p>
          <a:p>
            <a:r>
              <a:rPr lang="en-US" sz="2800" dirty="0" smtClean="0"/>
              <a:t>5. Open the paper and trace over the creases (you should have 8 boxes)</a:t>
            </a:r>
          </a:p>
          <a:p>
            <a:r>
              <a:rPr lang="en-US" sz="2800" dirty="0" smtClean="0"/>
              <a:t>6. See Example on next slide on how to set up paper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9104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152400"/>
            <a:ext cx="9982203" cy="457200"/>
          </a:xfrm>
        </p:spPr>
        <p:txBody>
          <a:bodyPr>
            <a:normAutofit fontScale="90000"/>
          </a:bodyPr>
          <a:lstStyle/>
          <a:p>
            <a:r>
              <a:rPr lang="en-US" i="1" u="sng" dirty="0" smtClean="0">
                <a:ln w="19050">
                  <a:solidFill>
                    <a:schemeClr val="tx1"/>
                  </a:solidFill>
                </a:ln>
              </a:rPr>
              <a:t>How to set up Comic Strip Paper</a:t>
            </a:r>
            <a:endParaRPr lang="en-US" i="1" u="sng" dirty="0">
              <a:ln w="19050">
                <a:solidFill>
                  <a:schemeClr val="tx1"/>
                </a:solidFill>
              </a:ln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8012" y="3276600"/>
            <a:ext cx="10896600" cy="762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351212" y="609600"/>
            <a:ext cx="0" cy="55626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761412" y="609600"/>
            <a:ext cx="0" cy="56388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001063" y="653534"/>
            <a:ext cx="0" cy="563880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0412" y="838200"/>
            <a:ext cx="2438400" cy="200054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Title of Comic Strip</a:t>
            </a:r>
          </a:p>
          <a:p>
            <a:endParaRPr lang="en-US" sz="2000" i="1" dirty="0"/>
          </a:p>
          <a:p>
            <a:r>
              <a:rPr lang="en-US" sz="2400" i="1" dirty="0" smtClean="0"/>
              <a:t>By: ________</a:t>
            </a:r>
          </a:p>
          <a:p>
            <a:r>
              <a:rPr lang="en-US" sz="2400" i="1" dirty="0" smtClean="0"/>
              <a:t>Class Period: __</a:t>
            </a:r>
            <a:endParaRPr lang="en-US" sz="2400" i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34761" y="3429000"/>
            <a:ext cx="2689704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Unbalanced Force:</a:t>
            </a:r>
          </a:p>
          <a:p>
            <a:r>
              <a:rPr lang="en-US" sz="2800" i="1" dirty="0" smtClean="0"/>
              <a:t>Definition in your own words</a:t>
            </a:r>
            <a:endParaRPr lang="en-US" sz="2800" i="1" dirty="0" smtClean="0"/>
          </a:p>
        </p:txBody>
      </p:sp>
      <p:sp>
        <p:nvSpPr>
          <p:cNvPr id="20" name="Rectangle 19"/>
          <p:cNvSpPr/>
          <p:nvPr/>
        </p:nvSpPr>
        <p:spPr>
          <a:xfrm>
            <a:off x="3373917" y="678120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56011" y="61968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742999" y="6535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48203" y="332232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058458" y="340614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779826" y="34043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 rot="20564827">
            <a:off x="3353613" y="827508"/>
            <a:ext cx="69121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before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 rot="20564827">
            <a:off x="6076219" y="778216"/>
            <a:ext cx="68159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during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9" name="Rectangle 28"/>
          <p:cNvSpPr/>
          <p:nvPr/>
        </p:nvSpPr>
        <p:spPr>
          <a:xfrm rot="20564827">
            <a:off x="8854290" y="827507"/>
            <a:ext cx="542136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after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0" name="Rectangle 29"/>
          <p:cNvSpPr/>
          <p:nvPr/>
        </p:nvSpPr>
        <p:spPr>
          <a:xfrm rot="20564827">
            <a:off x="3340866" y="3435131"/>
            <a:ext cx="13099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Explain above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2" name="Rectangle 31"/>
          <p:cNvSpPr/>
          <p:nvPr/>
        </p:nvSpPr>
        <p:spPr>
          <a:xfrm rot="20564827">
            <a:off x="3340866" y="3435130"/>
            <a:ext cx="13099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Explain above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4" name="Rectangle 33"/>
          <p:cNvSpPr/>
          <p:nvPr/>
        </p:nvSpPr>
        <p:spPr>
          <a:xfrm rot="20564827">
            <a:off x="8777583" y="3478698"/>
            <a:ext cx="13099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Explain above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5" name="Rectangle 34"/>
          <p:cNvSpPr/>
          <p:nvPr/>
        </p:nvSpPr>
        <p:spPr>
          <a:xfrm rot="20564827">
            <a:off x="5985311" y="3483586"/>
            <a:ext cx="1309975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Explain above</a:t>
            </a:r>
            <a:endParaRPr lang="en-US" sz="1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220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 title="SmartArt sample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36808051"/>
              </p:ext>
            </p:extLst>
          </p:nvPr>
        </p:nvGraphicFramePr>
        <p:xfrm>
          <a:off x="6246813" y="1828800"/>
          <a:ext cx="441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684212" y="1295400"/>
            <a:ext cx="7239000" cy="4724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Strategies / please use all 6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1. Read the question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2. underline the key words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3. Pictures / Graphs / Math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4. Cross out wrong words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5. Circle the correct answer</a:t>
            </a:r>
          </a:p>
          <a:p>
            <a:r>
              <a:rPr lang="en-US" sz="3600" dirty="0" smtClean="0">
                <a:ln w="28575">
                  <a:solidFill>
                    <a:schemeClr val="tx1"/>
                  </a:solidFill>
                </a:ln>
              </a:rPr>
              <a:t>6. Justify your answer</a:t>
            </a:r>
            <a:endParaRPr lang="en-US" sz="3600" dirty="0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2" y="533400"/>
            <a:ext cx="9144002" cy="762000"/>
          </a:xfrm>
        </p:spPr>
        <p:txBody>
          <a:bodyPr/>
          <a:lstStyle/>
          <a:p>
            <a:r>
              <a:rPr lang="en-US" dirty="0" smtClean="0"/>
              <a:t>DOL / Complete Wednesday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5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oto journal design templat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>
        <a:ln/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hoto journal design template" id="{608501B0-BF4C-4B1C-9D64-A30055ABCFDC}" vid="{C5FCB688-F73F-474E-A5E8-F3F097B9B5F5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0653366-6B0F-4621-99A6-65FA485829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Photo journal design slides</Template>
  <TotalTime>0</TotalTime>
  <Words>271</Words>
  <Application>Microsoft Office PowerPoint</Application>
  <PresentationFormat>Custom</PresentationFormat>
  <Paragraphs>48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Blackoak Std</vt:lpstr>
      <vt:lpstr>Century Gothic</vt:lpstr>
      <vt:lpstr>Photo journal design template</vt:lpstr>
      <vt:lpstr>Please Do Now / Nov. 11, 2015</vt:lpstr>
      <vt:lpstr>Unbalanced Force</vt:lpstr>
      <vt:lpstr>Unbalanced Force Comic Strip</vt:lpstr>
      <vt:lpstr>How to set up Comic Strip Paper</vt:lpstr>
      <vt:lpstr>DOL / Complete Wednesday Questions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2015-11-10T21:23:58Z</dcterms:created>
  <dcterms:modified xsi:type="dcterms:W3CDTF">2015-11-10T22:39:26Z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TC034605389991</vt:lpwstr>
  </property>
</Properties>
</file>