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31" y="3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0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7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1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1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6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3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3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0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2401958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Edit the text with your own short phrase.</a:t>
            </a:r>
            <a:r>
              <a:rPr lang="en-US" sz="1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Move the sparkles as you like.</a:t>
            </a:r>
            <a:endParaRPr lang="en-US" sz="1600" dirty="0" smtClean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 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Note: This</a:t>
            </a:r>
            <a:r>
              <a:rPr lang="en-US" sz="1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animation looks best on a dark background.</a:t>
            </a:r>
            <a:endParaRPr lang="en-US" sz="1600" dirty="0" smtClean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03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1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9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DD4EB-E7BD-47EF-A2D1-8F9ACBBA40E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CE806-FF2D-4385-93E0-7B8C18578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791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achertube.com/video/bill-nye-balance-57570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0" y="-92498"/>
            <a:ext cx="12192000" cy="1569660"/>
          </a:xfrm>
          <a:prstGeom prst="rect">
            <a:avLst/>
          </a:prstGeom>
          <a:noFill/>
        </p:spPr>
        <p:txBody>
          <a:bodyPr wrap="none" rtlCol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6000" cap="all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Please Do Now / Nov. 10, 2015</a:t>
            </a:r>
            <a:endParaRPr lang="en-US" sz="6000" cap="all" dirty="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  <a:latin typeface="Franklin Gothic Heavy" pitchFamily="34" charset="0"/>
            </a:endParaRPr>
          </a:p>
        </p:txBody>
      </p:sp>
      <p:sp>
        <p:nvSpPr>
          <p:cNvPr id="3" name="4-Point Star 2"/>
          <p:cNvSpPr/>
          <p:nvPr/>
        </p:nvSpPr>
        <p:spPr>
          <a:xfrm rot="890656">
            <a:off x="857130" y="11454"/>
            <a:ext cx="469894" cy="469894"/>
          </a:xfrm>
          <a:prstGeom prst="star4">
            <a:avLst>
              <a:gd name="adj" fmla="val 6656"/>
            </a:avLst>
          </a:prstGeom>
          <a:gradFill flip="none" rotWithShape="1">
            <a:gsLst>
              <a:gs pos="0">
                <a:srgbClr val="FFFFFF"/>
              </a:gs>
              <a:gs pos="63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4-Point Star 3"/>
          <p:cNvSpPr/>
          <p:nvPr/>
        </p:nvSpPr>
        <p:spPr>
          <a:xfrm rot="890656">
            <a:off x="9703855" y="219364"/>
            <a:ext cx="350459" cy="350459"/>
          </a:xfrm>
          <a:prstGeom prst="star4">
            <a:avLst>
              <a:gd name="adj" fmla="val 50000"/>
            </a:avLst>
          </a:prstGeom>
          <a:gradFill flip="none" rotWithShape="1">
            <a:gsLst>
              <a:gs pos="0">
                <a:srgbClr val="FFFFFF"/>
              </a:gs>
              <a:gs pos="63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-Point Star 4"/>
          <p:cNvSpPr/>
          <p:nvPr/>
        </p:nvSpPr>
        <p:spPr>
          <a:xfrm rot="890656">
            <a:off x="6877421" y="608828"/>
            <a:ext cx="266972" cy="266972"/>
          </a:xfrm>
          <a:prstGeom prst="star4">
            <a:avLst>
              <a:gd name="adj" fmla="val 50000"/>
            </a:avLst>
          </a:prstGeom>
          <a:gradFill flip="none" rotWithShape="1">
            <a:gsLst>
              <a:gs pos="0">
                <a:srgbClr val="FFFFFF"/>
              </a:gs>
              <a:gs pos="63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4-Point Star 5"/>
          <p:cNvSpPr/>
          <p:nvPr/>
        </p:nvSpPr>
        <p:spPr>
          <a:xfrm rot="890656">
            <a:off x="2973286" y="728172"/>
            <a:ext cx="321693" cy="321693"/>
          </a:xfrm>
          <a:prstGeom prst="star4">
            <a:avLst>
              <a:gd name="adj" fmla="val 6656"/>
            </a:avLst>
          </a:prstGeom>
          <a:gradFill flip="none" rotWithShape="1">
            <a:gsLst>
              <a:gs pos="0">
                <a:srgbClr val="FFFFFF"/>
              </a:gs>
              <a:gs pos="63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4-Point Star 6"/>
          <p:cNvSpPr/>
          <p:nvPr/>
        </p:nvSpPr>
        <p:spPr>
          <a:xfrm rot="890656">
            <a:off x="11834466" y="85555"/>
            <a:ext cx="321693" cy="321693"/>
          </a:xfrm>
          <a:prstGeom prst="star4">
            <a:avLst>
              <a:gd name="adj" fmla="val 6656"/>
            </a:avLst>
          </a:prstGeom>
          <a:gradFill flip="none" rotWithShape="1">
            <a:gsLst>
              <a:gs pos="0">
                <a:srgbClr val="FFFFFF"/>
              </a:gs>
              <a:gs pos="63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092" y="1266092"/>
            <a:ext cx="1191357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400" dirty="0" smtClean="0"/>
              <a:t>Sharpen Pencil</a:t>
            </a:r>
          </a:p>
          <a:p>
            <a:pPr marL="342900" indent="-342900">
              <a:buAutoNum type="arabicPeriod"/>
            </a:pPr>
            <a:r>
              <a:rPr lang="en-US" sz="4400" dirty="0" smtClean="0"/>
              <a:t>Sit at same table as Friday (one you took your test in)</a:t>
            </a:r>
          </a:p>
          <a:p>
            <a:r>
              <a:rPr lang="en-US" sz="4400" dirty="0" smtClean="0"/>
              <a:t>3. Take out Planner, Write in Homework</a:t>
            </a:r>
          </a:p>
          <a:p>
            <a:r>
              <a:rPr lang="en-US" sz="4400" dirty="0"/>
              <a:t>	</a:t>
            </a:r>
            <a:r>
              <a:rPr lang="en-US" sz="4400" dirty="0" smtClean="0"/>
              <a:t>* </a:t>
            </a:r>
            <a:r>
              <a:rPr lang="en-US" sz="4000" dirty="0" smtClean="0"/>
              <a:t>Complete Balanced / Unbalanced Force Handout</a:t>
            </a:r>
          </a:p>
          <a:p>
            <a:r>
              <a:rPr lang="en-US" sz="4400" dirty="0" smtClean="0"/>
              <a:t>4. Collect Please Do Now from Basket 1</a:t>
            </a:r>
          </a:p>
          <a:p>
            <a:r>
              <a:rPr lang="en-US" sz="4400" dirty="0" smtClean="0"/>
              <a:t>5. Put your name at the top and begin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9339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grpId="1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9928" y="0"/>
            <a:ext cx="11172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Balanced Forces Vs’ Unbalanced Forces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Oval 2"/>
          <p:cNvSpPr/>
          <p:nvPr/>
        </p:nvSpPr>
        <p:spPr>
          <a:xfrm>
            <a:off x="304801" y="1132114"/>
            <a:ext cx="7685314" cy="5377543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288973" y="1132113"/>
            <a:ext cx="7685314" cy="5377543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84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2771" y="206829"/>
            <a:ext cx="11332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Link below for short clip on force.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2771" y="1056306"/>
            <a:ext cx="7661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hlinkClick r:id="rId2"/>
              </a:rPr>
              <a:t>http://www.teachertube.com/video/bill-nye-balance-57570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02770" y="1709057"/>
            <a:ext cx="116774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/>
              <a:t>Station Basket 2</a:t>
            </a:r>
            <a:r>
              <a:rPr lang="en-US" sz="4000" dirty="0" smtClean="0"/>
              <a:t>: Use information gathered from video to complete the PDN and Force Foldable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7610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121" y="370114"/>
            <a:ext cx="116636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/>
              <a:t>Station Teacher handout</a:t>
            </a:r>
            <a:r>
              <a:rPr lang="en-US" sz="4000" dirty="0" smtClean="0"/>
              <a:t>: Students will complete the Note Outline Assessment using the Forces ppt. </a:t>
            </a:r>
            <a:endParaRPr lang="en-US" sz="4000" dirty="0"/>
          </a:p>
          <a:p>
            <a:r>
              <a:rPr lang="en-US" sz="4000" dirty="0" smtClean="0"/>
              <a:t>	Forces ppt. can be found at </a:t>
            </a:r>
            <a:r>
              <a:rPr lang="en-US" sz="4000" dirty="0" smtClean="0">
                <a:hlinkClick r:id="rId2"/>
              </a:rPr>
              <a:t>www.coachpease.com</a:t>
            </a:r>
            <a:endParaRPr lang="en-US" sz="4000" dirty="0" smtClean="0"/>
          </a:p>
          <a:p>
            <a:r>
              <a:rPr lang="en-US" sz="4000" dirty="0"/>
              <a:t>	</a:t>
            </a:r>
            <a:r>
              <a:rPr lang="en-US" sz="4000" dirty="0" smtClean="0"/>
              <a:t>	Click  “3</a:t>
            </a:r>
            <a:r>
              <a:rPr lang="en-US" sz="4000" baseline="30000" dirty="0" smtClean="0"/>
              <a:t>rd</a:t>
            </a:r>
            <a:r>
              <a:rPr lang="en-US" sz="4000" dirty="0" smtClean="0"/>
              <a:t> 6 Week” link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	Click on “Balanced and Unbalanced Forces 			ppt.”  (in green)</a:t>
            </a:r>
          </a:p>
          <a:p>
            <a:r>
              <a:rPr lang="en-US" sz="4000" i="1" dirty="0" smtClean="0"/>
              <a:t>Station 2</a:t>
            </a:r>
            <a:r>
              <a:rPr lang="en-US" sz="4000" dirty="0" smtClean="0"/>
              <a:t>: Complete Homework in Basket 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75544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arkleText_16x9.potx" id="{771666D2-6CBA-47B2-A4DE-9266E545B17E}" vid="{D4FBD173-578B-4CAD-8C1F-42DB78090B0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3C3BCC1-5A1B-4CD5-ADDB-3F7223F1AD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Animation slide Sparkling text (widescreen)</Template>
  <TotalTime>0</TotalTime>
  <Words>85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Franklin Gothic Heavy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2015-11-09T21:50:17Z</dcterms:created>
  <dcterms:modified xsi:type="dcterms:W3CDTF">2015-11-09T22:23:38Z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TC040144329991</vt:lpwstr>
  </property>
</Properties>
</file>