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31" y="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0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1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6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3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3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phrase.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the sparkles as you like.</a:t>
            </a:r>
            <a:endParaRPr lang="en-US" sz="16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Note: This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animation looks best on a dark background.</a:t>
            </a:r>
            <a:endParaRPr lang="en-US" sz="16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3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1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9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DD4EB-E7BD-47EF-A2D1-8F9ACBBA40EF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79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tube.com/video/bill-nye-balance-5757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0" y="-92498"/>
            <a:ext cx="12192000" cy="1569660"/>
          </a:xfrm>
          <a:prstGeom prst="rect">
            <a:avLst/>
          </a:prstGeom>
          <a:noFill/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000" cap="all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Please Do Now / Nov. 10, 2015</a:t>
            </a:r>
            <a:endParaRPr lang="en-US" sz="6000" cap="all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4-Point Star 2"/>
          <p:cNvSpPr/>
          <p:nvPr/>
        </p:nvSpPr>
        <p:spPr>
          <a:xfrm rot="890656">
            <a:off x="857130" y="11454"/>
            <a:ext cx="469894" cy="469894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4-Point Star 3"/>
          <p:cNvSpPr/>
          <p:nvPr/>
        </p:nvSpPr>
        <p:spPr>
          <a:xfrm rot="890656">
            <a:off x="9703855" y="219364"/>
            <a:ext cx="350459" cy="350459"/>
          </a:xfrm>
          <a:prstGeom prst="star4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890656">
            <a:off x="6877421" y="608828"/>
            <a:ext cx="266972" cy="266972"/>
          </a:xfrm>
          <a:prstGeom prst="star4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890656">
            <a:off x="2973286" y="728172"/>
            <a:ext cx="321693" cy="321693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890656">
            <a:off x="11834466" y="85555"/>
            <a:ext cx="321693" cy="321693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FFF"/>
              </a:gs>
              <a:gs pos="63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092" y="1266092"/>
            <a:ext cx="119135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/>
              <a:t>Sharpen Pencil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Sit at same table as Friday (one you took your test in)</a:t>
            </a:r>
          </a:p>
          <a:p>
            <a:r>
              <a:rPr lang="en-US" sz="4400" dirty="0" smtClean="0"/>
              <a:t>3. Take out Planner, Write in Homework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* </a:t>
            </a:r>
            <a:r>
              <a:rPr lang="en-US" sz="4000" dirty="0" smtClean="0"/>
              <a:t>Complete Balanced / Unbalanced Force Handout</a:t>
            </a:r>
          </a:p>
          <a:p>
            <a:r>
              <a:rPr lang="en-US" sz="4400" dirty="0" smtClean="0"/>
              <a:t>4. Collect Please Do Now from Basket 1</a:t>
            </a:r>
          </a:p>
          <a:p>
            <a:r>
              <a:rPr lang="en-US" sz="4400" dirty="0" smtClean="0"/>
              <a:t>5. Put your name at the top and begin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339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9928" y="0"/>
            <a:ext cx="11172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Balanced Forces Vs’ Unbalanced Forces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304801" y="1132114"/>
            <a:ext cx="7685314" cy="5377543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88973" y="1132113"/>
            <a:ext cx="7685314" cy="5377543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8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771" y="206829"/>
            <a:ext cx="11332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Link below for short clip on force.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2771" y="1056306"/>
            <a:ext cx="766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linkClick r:id="rId2"/>
              </a:rPr>
              <a:t>http://www.teachertube.com/video/bill-nye-balance-57570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2770" y="1709057"/>
            <a:ext cx="11677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Station Basket 2</a:t>
            </a:r>
            <a:r>
              <a:rPr lang="en-US" sz="4000" dirty="0" smtClean="0"/>
              <a:t>: Use information gathered from video to complete the PDN and Force Foldable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610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21" y="370114"/>
            <a:ext cx="116636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Station Teacher handout</a:t>
            </a:r>
            <a:r>
              <a:rPr lang="en-US" sz="4000" dirty="0" smtClean="0"/>
              <a:t>: Students will complete the Note Outline Assessment using the Forces ppt. </a:t>
            </a:r>
            <a:endParaRPr lang="en-US" sz="4000" dirty="0"/>
          </a:p>
          <a:p>
            <a:r>
              <a:rPr lang="en-US" sz="4000" dirty="0" smtClean="0"/>
              <a:t>	Forces ppt. can be found at </a:t>
            </a:r>
            <a:r>
              <a:rPr lang="en-US" sz="4000" dirty="0" smtClean="0">
                <a:hlinkClick r:id="rId2"/>
              </a:rPr>
              <a:t>www.coachpease.com</a:t>
            </a:r>
            <a:endParaRPr lang="en-US" sz="4000" dirty="0" smtClean="0"/>
          </a:p>
          <a:p>
            <a:r>
              <a:rPr lang="en-US" sz="4000" dirty="0"/>
              <a:t>	</a:t>
            </a:r>
            <a:r>
              <a:rPr lang="en-US" sz="4000" dirty="0" smtClean="0"/>
              <a:t>	Click  “3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6 Week” link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	Click on “Balanced and Unbalanced Forces 			ppt.”  (in green)</a:t>
            </a:r>
          </a:p>
          <a:p>
            <a:r>
              <a:rPr lang="en-US" sz="4000" i="1" dirty="0" smtClean="0"/>
              <a:t>Station 2</a:t>
            </a:r>
            <a:r>
              <a:rPr lang="en-US" sz="4000" dirty="0" smtClean="0"/>
              <a:t>: Complete Homework in Basket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554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rkleText_16x9.potx" id="{771666D2-6CBA-47B2-A4DE-9266E545B17E}" vid="{D4FBD173-578B-4CAD-8C1F-42DB78090B0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C3BCC1-5A1B-4CD5-ADDB-3F7223F1AD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Sparkling text (widescreen)</Template>
  <TotalTime>0</TotalTime>
  <Words>85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2015-11-09T21:50:17Z</dcterms:created>
  <dcterms:modified xsi:type="dcterms:W3CDTF">2015-11-09T22:23:38Z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TC040144329991</vt:lpwstr>
  </property>
</Properties>
</file>