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4" autoAdjust="0"/>
  </p:normalViewPr>
  <p:slideViewPr>
    <p:cSldViewPr>
      <p:cViewPr varScale="1">
        <p:scale>
          <a:sx n="100" d="100"/>
          <a:sy n="100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" y="-22860"/>
            <a:ext cx="6934200" cy="609600"/>
          </a:xfrm>
        </p:spPr>
        <p:txBody>
          <a:bodyPr/>
          <a:lstStyle/>
          <a:p>
            <a:r>
              <a:rPr lang="en-US" dirty="0" smtClean="0"/>
              <a:t>Advisory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33400"/>
            <a:ext cx="7543800" cy="4183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7772400" cy="6248400"/>
          </a:xfrm>
        </p:spPr>
        <p:txBody>
          <a:bodyPr/>
          <a:lstStyle/>
          <a:p>
            <a:pPr algn="l"/>
            <a:r>
              <a:rPr lang="en-US" dirty="0" smtClean="0"/>
              <a:t>1.Please collect fryer model handout from blue basket</a:t>
            </a:r>
          </a:p>
          <a:p>
            <a:pPr algn="l"/>
            <a:r>
              <a:rPr lang="en-US" dirty="0" smtClean="0"/>
              <a:t>2. Pick one NEW word from the pink paper on blue chart next to white board (different from day before)</a:t>
            </a:r>
          </a:p>
          <a:p>
            <a:pPr algn="l"/>
            <a:r>
              <a:rPr lang="en-US" dirty="0" smtClean="0"/>
              <a:t>3. Put name and date at top of paper and complete on own.</a:t>
            </a:r>
          </a:p>
          <a:p>
            <a:pPr algn="l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0520" y="76200"/>
            <a:ext cx="693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/>
          <a:lstStyle/>
          <a:p>
            <a:r>
              <a:rPr lang="en-US" sz="3600" u="sng" dirty="0" smtClean="0"/>
              <a:t>May 17, 2016 Please Do Now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054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latin typeface="Cooper Black" panose="0208090404030B020404" pitchFamily="18" charset="0"/>
              </a:rPr>
              <a:t>1. Collect vocab handout from blue basket, NO clickers, NO chrome books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latin typeface="Cooper Black" panose="0208090404030B020404" pitchFamily="18" charset="0"/>
              </a:rPr>
              <a:t>2. Pick one word from the pink paper that is hanging on the blue chart next to the white board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latin typeface="Cooper Black" panose="0208090404030B020404" pitchFamily="18" charset="0"/>
              </a:rPr>
              <a:t>3. Use your textbooks to complete the fryer model</a:t>
            </a:r>
            <a:endParaRPr lang="en-US" dirty="0">
              <a:ln>
                <a:solidFill>
                  <a:schemeClr val="bg1"/>
                </a:solidFill>
              </a:ln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1. Please Do Now</a:t>
            </a:r>
          </a:p>
          <a:p>
            <a:r>
              <a:rPr lang="en-US" dirty="0" smtClean="0"/>
              <a:t>2. Finish Test / Scan in Test</a:t>
            </a:r>
          </a:p>
          <a:p>
            <a:r>
              <a:rPr lang="en-US" dirty="0" smtClean="0"/>
              <a:t>3. Complete card sort of choice as wait for everyone to finish test</a:t>
            </a:r>
          </a:p>
          <a:p>
            <a:r>
              <a:rPr lang="en-US" dirty="0" smtClean="0"/>
              <a:t>4.Exit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6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Pre-ACP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Teacher will hand out</a:t>
            </a:r>
          </a:p>
          <a:p>
            <a:r>
              <a:rPr lang="en-US" dirty="0" smtClean="0"/>
              <a:t>Students will complete</a:t>
            </a:r>
          </a:p>
          <a:p>
            <a:r>
              <a:rPr lang="en-US" dirty="0" smtClean="0"/>
              <a:t>Student brings completed scan </a:t>
            </a:r>
            <a:r>
              <a:rPr lang="en-US" dirty="0" err="1" smtClean="0"/>
              <a:t>tron</a:t>
            </a:r>
            <a:r>
              <a:rPr lang="en-US" dirty="0" smtClean="0"/>
              <a:t> to the teacher to scan in</a:t>
            </a:r>
          </a:p>
          <a:p>
            <a:r>
              <a:rPr lang="en-US" dirty="0" smtClean="0"/>
              <a:t>Student collects card sort and works silently at desk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In complete sentences explain 2 things you will do tonight to study for the ACP TONIGHT!</a:t>
            </a:r>
          </a:p>
          <a:p>
            <a:r>
              <a:rPr lang="en-US" dirty="0" smtClean="0"/>
              <a:t>Don’t forget your name and class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slides</Template>
  <TotalTime>29</TotalTime>
  <Words>186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Cooper Black</vt:lpstr>
      <vt:lpstr>Verdana</vt:lpstr>
      <vt:lpstr>Office Theme</vt:lpstr>
      <vt:lpstr>Advisory</vt:lpstr>
      <vt:lpstr>May 17, 2016 Please Do Now</vt:lpstr>
      <vt:lpstr>Agenda</vt:lpstr>
      <vt:lpstr>Pre-ACP Test</vt:lpstr>
      <vt:lpstr>Exit Slip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</dc:title>
  <dc:creator>Pease, Katherine J</dc:creator>
  <cp:keywords/>
  <cp:lastModifiedBy>Pease, Katherine J</cp:lastModifiedBy>
  <cp:revision>2</cp:revision>
  <cp:lastPrinted>1601-01-01T00:00:00Z</cp:lastPrinted>
  <dcterms:created xsi:type="dcterms:W3CDTF">2016-05-17T13:21:12Z</dcterms:created>
  <dcterms:modified xsi:type="dcterms:W3CDTF">2016-05-17T13:50:33Z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