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A1F064-58B9-4A74-8882-4371A31AACAF}">
          <p14:sldIdLst>
            <p14:sldId id="257"/>
            <p14:sldId id="258"/>
            <p14:sldId id="259"/>
            <p14:sldId id="260"/>
            <p14:sldId id="261"/>
          </p14:sldIdLst>
        </p14:section>
        <p14:section name="Untitled Section" id="{E547B904-016B-4EC6-B77A-02B024117EB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58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6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2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rink Text Over Picture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>
              <a:gd name="adj1" fmla="val 6945"/>
              <a:gd name="adj2" fmla="val 0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>
              <a:gd name="adj1" fmla="val 6945"/>
              <a:gd name="adj2" fmla="val 0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666750"/>
            <a:ext cx="4511040" cy="2266950"/>
          </a:xfrm>
          <a:prstGeom prst="rect">
            <a:avLst/>
          </a:prstGeom>
          <a:noFill/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800" baseline="0"/>
            </a:lvl1pPr>
            <a:lvl2pPr marL="0" indent="0">
              <a:buNone/>
              <a:defRPr sz="2800"/>
            </a:lvl2pPr>
            <a:lvl3pPr marL="0" indent="0">
              <a:buNone/>
              <a:defRPr sz="2800"/>
            </a:lvl3pPr>
            <a:lvl4pPr marL="0" indent="0">
              <a:buNone/>
              <a:defRPr sz="2800"/>
            </a:lvl4pPr>
            <a:lvl5pPr marL="0" indent="0">
              <a:buNone/>
              <a:defRPr sz="2800"/>
            </a:lvl5pPr>
          </a:lstStyle>
          <a:p>
            <a:pPr lvl="0"/>
            <a:r>
              <a:rPr lang="en-US" dirty="0" smtClean="0"/>
              <a:t>Click to enter first statement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895725"/>
            <a:ext cx="4511040" cy="2266950"/>
          </a:xfrm>
          <a:prstGeom prst="rect">
            <a:avLst/>
          </a:prstGeom>
          <a:noFill/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</a:defRPr>
            </a:lvl1pPr>
            <a:lvl2pPr marL="0" indent="0">
              <a:buNone/>
              <a:defRPr sz="2800"/>
            </a:lvl2pPr>
            <a:lvl3pPr marL="0" indent="0">
              <a:buNone/>
              <a:defRPr sz="2800"/>
            </a:lvl3pPr>
            <a:lvl4pPr marL="0" indent="0">
              <a:buNone/>
              <a:defRPr sz="2800"/>
            </a:lvl4pPr>
            <a:lvl5pPr marL="0" indent="0">
              <a:buNone/>
              <a:defRPr sz="2800"/>
            </a:lvl5pPr>
          </a:lstStyle>
          <a:p>
            <a:pPr lvl="0"/>
            <a:r>
              <a:rPr lang="en-US" dirty="0" smtClean="0"/>
              <a:t>Click to enter second statement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</a:t>
            </a: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change the background image, on the Design tab of the ribbon, click Format Background,</a:t>
            </a: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then </a:t>
            </a: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Insert picture from File.</a:t>
            </a:r>
          </a:p>
          <a:p>
            <a:pPr>
              <a:spcBef>
                <a:spcPts val="600"/>
              </a:spcBef>
            </a:pPr>
            <a:r>
              <a:rPr lang="en-US" sz="1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Sample picture courtesy of Bill Staples.</a:t>
            </a:r>
          </a:p>
        </p:txBody>
      </p:sp>
    </p:spTree>
    <p:extLst>
      <p:ext uri="{BB962C8B-B14F-4D97-AF65-F5344CB8AC3E}">
        <p14:creationId xmlns:p14="http://schemas.microsoft.com/office/powerpoint/2010/main" val="15589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-0.2625 0.2333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25" y="1166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-0.2625 -0.2333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25" y="-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4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8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5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0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0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4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32AEB-7EEF-4F1E-8437-35D4CECA3C73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0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" y="-529003"/>
            <a:ext cx="12265269" cy="2266950"/>
          </a:xfrm>
        </p:spPr>
        <p:txBody>
          <a:bodyPr/>
          <a:lstStyle/>
          <a:p>
            <a:r>
              <a:rPr lang="en-US" sz="6000" u="sng" dirty="0" smtClean="0">
                <a:ln w="28575">
                  <a:solidFill>
                    <a:schemeClr val="accent2">
                      <a:lumMod val="50000"/>
                    </a:schemeClr>
                  </a:solidFill>
                </a:ln>
                <a:latin typeface="Cooper Std Black" panose="0208090304030B020404" pitchFamily="18" charset="0"/>
                <a:ea typeface="Adobe Myungjo Std M" panose="02020600000000000000" pitchFamily="18" charset="-128"/>
              </a:rPr>
              <a:t>May 6, 2016 Please Do Now</a:t>
            </a:r>
            <a:endParaRPr lang="en-US" sz="6000" u="sng" dirty="0">
              <a:ln w="28575">
                <a:solidFill>
                  <a:schemeClr val="accent2">
                    <a:lumMod val="50000"/>
                  </a:schemeClr>
                </a:solidFill>
              </a:ln>
              <a:latin typeface="Cooper Std Black" panose="0208090304030B020404" pitchFamily="18" charset="0"/>
              <a:ea typeface="Adobe Myungjo Std M" panose="02020600000000000000" pitchFamily="18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178169"/>
            <a:ext cx="12192001" cy="5679831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sz="4800" dirty="0" smtClean="0"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Sharpen Pencil</a:t>
            </a:r>
          </a:p>
          <a:p>
            <a:pPr marL="514350" indent="-514350" algn="l">
              <a:buAutoNum type="arabicPeriod"/>
            </a:pPr>
            <a:r>
              <a:rPr lang="en-US" sz="4800" dirty="0" smtClean="0"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Collect / Finish SLO “Distance/Speed/Time” test from yesterday</a:t>
            </a:r>
          </a:p>
          <a:p>
            <a:pPr marL="514350" indent="-514350" algn="l">
              <a:buAutoNum type="arabicPeriod"/>
            </a:pPr>
            <a:r>
              <a:rPr lang="en-US" sz="4800" dirty="0" smtClean="0">
                <a:ln w="190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If finished with test, collect/finish Playlist Station 3 foldable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0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-529004"/>
            <a:ext cx="4511040" cy="2266950"/>
          </a:xfrm>
        </p:spPr>
        <p:txBody>
          <a:bodyPr/>
          <a:lstStyle/>
          <a:p>
            <a:r>
              <a:rPr lang="en-US" sz="6000" u="sng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latin typeface="Cooper Std Black" panose="0208090304030B020404" pitchFamily="18" charset="0"/>
              </a:rPr>
              <a:t>Agenda</a:t>
            </a:r>
            <a:endParaRPr lang="en-US" sz="6000" u="sng" dirty="0">
              <a:ln>
                <a:solidFill>
                  <a:schemeClr val="accent2">
                    <a:lumMod val="50000"/>
                  </a:schemeClr>
                </a:solidFill>
              </a:ln>
              <a:latin typeface="Cooper Std Black" panose="0208090304030B0204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151792"/>
            <a:ext cx="12192000" cy="5706208"/>
          </a:xfrm>
        </p:spPr>
        <p:txBody>
          <a:bodyPr/>
          <a:lstStyle/>
          <a:p>
            <a:pPr algn="l"/>
            <a:r>
              <a:rPr lang="en-US" sz="4400" i="1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1</a:t>
            </a:r>
            <a:r>
              <a:rPr lang="en-US" sz="4400" i="1" u="sng" baseline="30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st</a:t>
            </a:r>
            <a:r>
              <a:rPr lang="en-US" sz="4400" i="1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/3</a:t>
            </a:r>
            <a:r>
              <a:rPr lang="en-US" sz="4400" i="1" u="sng" baseline="30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rd</a:t>
            </a:r>
            <a:r>
              <a:rPr lang="en-US" sz="4400" i="1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/6</a:t>
            </a:r>
            <a:r>
              <a:rPr lang="en-US" sz="4400" i="1" u="sng" baseline="30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th</a:t>
            </a:r>
            <a:r>
              <a:rPr lang="en-US" sz="4400" i="1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 period:</a:t>
            </a:r>
          </a:p>
          <a:p>
            <a:pPr algn="l"/>
            <a:r>
              <a:rPr lang="en-US" sz="4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Finish SLO Distance Test</a:t>
            </a:r>
          </a:p>
          <a:p>
            <a:pPr algn="l"/>
            <a:r>
              <a:rPr lang="en-US" sz="4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Finish Playlist Station 3 Foldable</a:t>
            </a:r>
          </a:p>
          <a:p>
            <a:pPr algn="l"/>
            <a:r>
              <a:rPr lang="en-US" sz="4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Uniform Fitting</a:t>
            </a:r>
          </a:p>
          <a:p>
            <a:pPr algn="l"/>
            <a:r>
              <a:rPr lang="en-US" sz="4400" i="1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5</a:t>
            </a:r>
            <a:r>
              <a:rPr lang="en-US" sz="4400" i="1" u="sng" baseline="30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th</a:t>
            </a:r>
            <a:r>
              <a:rPr lang="en-US" sz="4400" i="1" u="sng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 period:</a:t>
            </a:r>
          </a:p>
          <a:p>
            <a:pPr algn="l"/>
            <a:r>
              <a:rPr lang="en-US" sz="4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SLO Distance/Speed/Time Test</a:t>
            </a:r>
          </a:p>
          <a:p>
            <a:pPr algn="l"/>
            <a:r>
              <a:rPr lang="en-US" sz="4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latin typeface="Cooper Std Black" panose="0208090304030B020404" pitchFamily="18" charset="0"/>
              </a:rPr>
              <a:t>Playlist Station 3 foldable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30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-89389"/>
            <a:ext cx="12124592" cy="1557704"/>
          </a:xfrm>
        </p:spPr>
        <p:txBody>
          <a:bodyPr/>
          <a:lstStyle/>
          <a:p>
            <a:r>
              <a:rPr lang="en-US" sz="4800" u="sng" dirty="0" smtClean="0">
                <a:ln w="12700">
                  <a:solidFill>
                    <a:srgbClr val="7030A0"/>
                  </a:solidFill>
                </a:ln>
                <a:latin typeface="Cooper Std Black" panose="0208090304030B020404" pitchFamily="18" charset="0"/>
              </a:rPr>
              <a:t>Distance / Speed / Time Triangle</a:t>
            </a:r>
            <a:endParaRPr lang="en-US" sz="4800" u="sng" dirty="0">
              <a:ln w="12700">
                <a:solidFill>
                  <a:srgbClr val="7030A0"/>
                </a:solidFill>
              </a:ln>
              <a:latin typeface="Cooper Std Black" panose="0208090304030B0204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37613" y="363170"/>
            <a:ext cx="6268915" cy="3872767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dirty="0" smtClean="0">
                <a:latin typeface="Cooper Std Black" panose="0208090304030B020404" pitchFamily="18" charset="0"/>
              </a:rPr>
              <a:t>Draw the triangle on your paper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latin typeface="Cooper Std Black" panose="0208090304030B020404" pitchFamily="18" charset="0"/>
              </a:rPr>
              <a:t>Based on the equation (Distance=Speed X Time) fill in the triangle’s labels</a:t>
            </a:r>
          </a:p>
          <a:p>
            <a:pPr algn="l"/>
            <a:endParaRPr lang="en-US" dirty="0">
              <a:latin typeface="Cooper Std Black" panose="0208090304030B0204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3096845" y="1411898"/>
            <a:ext cx="8897815" cy="49676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1"/>
            <a:endCxn id="4" idx="5"/>
          </p:cNvCxnSpPr>
          <p:nvPr/>
        </p:nvCxnSpPr>
        <p:spPr>
          <a:xfrm>
            <a:off x="5321299" y="3895725"/>
            <a:ext cx="4448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3"/>
          </p:cNvCxnSpPr>
          <p:nvPr/>
        </p:nvCxnSpPr>
        <p:spPr>
          <a:xfrm flipV="1">
            <a:off x="7545753" y="3895725"/>
            <a:ext cx="0" cy="24838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268915" y="3719146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68915" y="3908035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464061" y="3719145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464061" y="3953754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040969">
            <a:off x="7186559" y="5227489"/>
            <a:ext cx="72289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9428510">
            <a:off x="7188826" y="5273097"/>
            <a:ext cx="70641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0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-677497"/>
            <a:ext cx="12192000" cy="2266950"/>
          </a:xfrm>
        </p:spPr>
        <p:txBody>
          <a:bodyPr/>
          <a:lstStyle/>
          <a:p>
            <a:r>
              <a:rPr lang="en-US" dirty="0" smtClean="0"/>
              <a:t>Video Review of How to use the Triangle….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15722" y="367323"/>
            <a:ext cx="6630376" cy="6213231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en-US" sz="3600" dirty="0" smtClean="0">
                <a:latin typeface="Cooper Std Black" panose="0208090304030B020404" pitchFamily="18" charset="0"/>
              </a:rPr>
              <a:t>Draw new triangle to solve the problem below.</a:t>
            </a:r>
          </a:p>
          <a:p>
            <a:pPr algn="l"/>
            <a:r>
              <a:rPr lang="en-US" sz="3600" dirty="0" smtClean="0">
                <a:ln w="19050"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Cooper Std Black" panose="0208090304030B020404" pitchFamily="18" charset="0"/>
              </a:rPr>
              <a:t>Sweetie ran 8 feet before I finally caught her.  It took me 4 minutes to catch her.  </a:t>
            </a:r>
          </a:p>
          <a:p>
            <a:pPr algn="l"/>
            <a:r>
              <a:rPr lang="en-US" sz="3600" dirty="0" smtClean="0">
                <a:ln w="19050"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Cooper Std Black" panose="0208090304030B020404" pitchFamily="18" charset="0"/>
              </a:rPr>
              <a:t>How fast was </a:t>
            </a:r>
          </a:p>
          <a:p>
            <a:pPr algn="l"/>
            <a:r>
              <a:rPr lang="en-US" sz="3600" dirty="0" smtClean="0">
                <a:ln w="19050"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chemeClr val="accent4">
                    <a:lumMod val="40000"/>
                    <a:lumOff val="60000"/>
                  </a:schemeClr>
                </a:solidFill>
                <a:latin typeface="Cooper Std Black" panose="0208090304030B020404" pitchFamily="18" charset="0"/>
              </a:rPr>
              <a:t>she going?</a:t>
            </a:r>
            <a:endParaRPr lang="en-US" sz="3600" dirty="0">
              <a:ln w="19050">
                <a:solidFill>
                  <a:schemeClr val="bg1">
                    <a:lumMod val="50000"/>
                    <a:lumOff val="50000"/>
                  </a:schemeClr>
                </a:solidFill>
              </a:ln>
              <a:solidFill>
                <a:schemeClr val="accent4">
                  <a:lumMod val="40000"/>
                  <a:lumOff val="60000"/>
                </a:schemeClr>
              </a:solidFill>
              <a:latin typeface="Cooper Std Black" panose="0208090304030B0204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3294185" y="1271221"/>
            <a:ext cx="8897815" cy="49676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4" idx="1"/>
            <a:endCxn id="4" idx="5"/>
          </p:cNvCxnSpPr>
          <p:nvPr/>
        </p:nvCxnSpPr>
        <p:spPr>
          <a:xfrm>
            <a:off x="5518639" y="3755048"/>
            <a:ext cx="444890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</p:cNvCxnSpPr>
          <p:nvPr/>
        </p:nvCxnSpPr>
        <p:spPr>
          <a:xfrm flipV="1">
            <a:off x="7743093" y="3755048"/>
            <a:ext cx="0" cy="24838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466255" y="3578469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66255" y="3767358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661401" y="3578468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661401" y="3813077"/>
            <a:ext cx="14947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2040969">
            <a:off x="7383899" y="5086812"/>
            <a:ext cx="722897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9428510">
            <a:off x="7386166" y="5132420"/>
            <a:ext cx="70641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6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5631" y="-187568"/>
            <a:ext cx="12192000" cy="7354276"/>
          </a:xfrm>
        </p:spPr>
        <p:txBody>
          <a:bodyPr/>
          <a:lstStyle/>
          <a:p>
            <a:pPr algn="l"/>
            <a:r>
              <a:rPr lang="en-US" sz="5400" dirty="0" smtClean="0">
                <a:ln w="19050">
                  <a:solidFill>
                    <a:schemeClr val="accent1">
                      <a:lumMod val="75000"/>
                    </a:schemeClr>
                  </a:solidFill>
                </a:ln>
                <a:latin typeface="Cooper Std Black" panose="0208090304030B020404" pitchFamily="18" charset="0"/>
              </a:rPr>
              <a:t>1.Complete the SLO Distance Test on own</a:t>
            </a:r>
          </a:p>
          <a:p>
            <a:pPr algn="l"/>
            <a:r>
              <a:rPr lang="en-US" sz="5400" dirty="0" smtClean="0">
                <a:ln w="19050">
                  <a:solidFill>
                    <a:schemeClr val="accent1">
                      <a:lumMod val="75000"/>
                    </a:schemeClr>
                  </a:solidFill>
                </a:ln>
                <a:latin typeface="Cooper Std Black" panose="0208090304030B020404" pitchFamily="18" charset="0"/>
              </a:rPr>
              <a:t>2. No Calculators are allowed</a:t>
            </a:r>
          </a:p>
          <a:p>
            <a:pPr algn="l"/>
            <a:r>
              <a:rPr lang="en-US" sz="5400" dirty="0" smtClean="0">
                <a:ln w="19050">
                  <a:solidFill>
                    <a:schemeClr val="accent1">
                      <a:lumMod val="75000"/>
                    </a:schemeClr>
                  </a:solidFill>
                </a:ln>
                <a:latin typeface="Cooper Std Black" panose="0208090304030B020404" pitchFamily="18" charset="0"/>
              </a:rPr>
              <a:t>3. Don’t forget your labels</a:t>
            </a:r>
          </a:p>
          <a:p>
            <a:pPr algn="l"/>
            <a:r>
              <a:rPr lang="en-US" sz="5400" dirty="0" smtClean="0">
                <a:ln w="19050">
                  <a:solidFill>
                    <a:schemeClr val="accent1">
                      <a:lumMod val="75000"/>
                    </a:schemeClr>
                  </a:solidFill>
                </a:ln>
                <a:latin typeface="Cooper Std Black" panose="0208090304030B020404" pitchFamily="18" charset="0"/>
              </a:rPr>
              <a:t>4. Complete Playlist Station 3 foldable on own</a:t>
            </a:r>
          </a:p>
          <a:p>
            <a:pPr algn="l"/>
            <a:r>
              <a:rPr lang="en-US" sz="5400" dirty="0" smtClean="0">
                <a:ln w="19050">
                  <a:solidFill>
                    <a:schemeClr val="accent1">
                      <a:lumMod val="75000"/>
                    </a:schemeClr>
                  </a:solidFill>
                </a:ln>
                <a:latin typeface="Cooper Std Black" panose="0208090304030B020404" pitchFamily="18" charset="0"/>
              </a:rPr>
              <a:t>5. Turn in Station 3 foldable for a grade</a:t>
            </a:r>
            <a:endParaRPr lang="en-US" sz="5400" dirty="0">
              <a:ln w="19050">
                <a:solidFill>
                  <a:schemeClr val="accent1">
                    <a:lumMod val="75000"/>
                  </a:schemeClr>
                </a:solidFill>
              </a:ln>
              <a:latin typeface="Cooper Std Black" panose="02080903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057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rink_Shapes_Over_Picture_16x9.potx" id="{69B798BE-51F6-408C-A7F6-1C2455FA82C9}" vid="{450E659D-3A12-4189-8954-A9A16698977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1B0007B-E374-416A-B32F-D063DF4EC6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 slide Transparent shapes over picture background (widescreen)</Template>
  <TotalTime>0</TotalTime>
  <Words>161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Myungjo Std M</vt:lpstr>
      <vt:lpstr>Arial</vt:lpstr>
      <vt:lpstr>Calibri</vt:lpstr>
      <vt:lpstr>Calibri Light</vt:lpstr>
      <vt:lpstr>Cooper Std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2016-05-06T13:04:01Z</dcterms:created>
  <dcterms:modified xsi:type="dcterms:W3CDTF">2016-05-06T13:44:33Z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TC040144339991</vt:lpwstr>
  </property>
</Properties>
</file>