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63" autoAdjust="0"/>
  </p:normalViewPr>
  <p:slideViewPr>
    <p:cSldViewPr>
      <p:cViewPr varScale="1">
        <p:scale>
          <a:sx n="89" d="100"/>
          <a:sy n="89" d="100"/>
        </p:scale>
        <p:origin x="466" y="101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5/5/2016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5/5/2016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5/5/2016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-LkIupj0j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" y="914400"/>
            <a:ext cx="12188824" cy="59436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44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latin typeface="Arial Rounded MT Bold" panose="020F0704030504030204" pitchFamily="34" charset="0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latin typeface="Arial Rounded MT Bold" panose="020F0704030504030204" pitchFamily="34" charset="0"/>
              </a:rPr>
              <a:t>Collect Please Do Now, clicker, pen/pencil that works </a:t>
            </a:r>
            <a:r>
              <a:rPr lang="en-US" sz="4400" u="sng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latin typeface="Arial Rounded MT Bold" panose="020F0704030504030204" pitchFamily="34" charset="0"/>
              </a:rPr>
              <a:t>(NO CHROME BOOK)</a:t>
            </a:r>
          </a:p>
          <a:p>
            <a:pPr marL="457200" indent="-457200">
              <a:buAutoNum type="arabicPeriod"/>
            </a:pPr>
            <a:r>
              <a:rPr lang="en-US" sz="44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latin typeface="Arial Rounded MT Bold" panose="020F0704030504030204" pitchFamily="34" charset="0"/>
              </a:rPr>
              <a:t>Take out and OPEN textbook to pg. 336 to complete the Please Do Now</a:t>
            </a:r>
          </a:p>
          <a:p>
            <a:r>
              <a:rPr lang="en-US" sz="4400" dirty="0" smtClean="0">
                <a:ln w="19050">
                  <a:solidFill>
                    <a:schemeClr val="accent6">
                      <a:lumMod val="50000"/>
                    </a:schemeClr>
                  </a:solidFill>
                </a:ln>
                <a:latin typeface="Arial Rounded MT Bold" panose="020F0704030504030204" pitchFamily="34" charset="0"/>
              </a:rPr>
              <a:t>	(YES YOU MUST READ the information to 	find the answers.  Remember that clicker 	grades go directly into the grade book, 	so don’t guess)</a:t>
            </a:r>
          </a:p>
          <a:p>
            <a:endParaRPr lang="en-US" dirty="0">
              <a:ln>
                <a:solidFill>
                  <a:schemeClr val="accent6">
                    <a:lumMod val="50000"/>
                  </a:schemeClr>
                </a:solidFill>
              </a:ln>
              <a:latin typeface="Arial Rounded MT Bold" panose="020F0704030504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304800"/>
            <a:ext cx="12723812" cy="1219200"/>
          </a:xfrm>
        </p:spPr>
        <p:txBody>
          <a:bodyPr/>
          <a:lstStyle/>
          <a:p>
            <a:pPr algn="ctr"/>
            <a:r>
              <a:rPr lang="en-US" u="sng" dirty="0" smtClean="0"/>
              <a:t>May 5, 2016 Please Do Now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1524000"/>
            <a:ext cx="10515600" cy="5257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Please Do Now</a:t>
            </a:r>
          </a:p>
          <a:p>
            <a:r>
              <a:rPr lang="en-US" sz="4400" dirty="0" smtClean="0"/>
              <a:t>Review Density Triangle</a:t>
            </a:r>
          </a:p>
          <a:p>
            <a:r>
              <a:rPr lang="en-US" sz="4400" dirty="0" smtClean="0"/>
              <a:t>SLO Distance Test</a:t>
            </a:r>
          </a:p>
          <a:p>
            <a:r>
              <a:rPr lang="en-US" sz="4400" dirty="0" smtClean="0"/>
              <a:t>Play List Station 3</a:t>
            </a:r>
          </a:p>
          <a:p>
            <a:r>
              <a:rPr lang="en-US" sz="4400" dirty="0" smtClean="0"/>
              <a:t>DOL/Exit Slip</a:t>
            </a:r>
            <a:endParaRPr lang="en-US" sz="4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989012" y="11502"/>
            <a:ext cx="10900869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Please Do Now/DOL: Work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Directions: Students will use pgs. 336-337 to answer the questions below.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 Students will circle the correct answer below and be ready to click in the correct answer using their clickers.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7530"/>
              </p:ext>
            </p:extLst>
          </p:nvPr>
        </p:nvGraphicFramePr>
        <p:xfrm>
          <a:off x="227012" y="1676399"/>
          <a:ext cx="11810999" cy="5029202"/>
        </p:xfrm>
        <a:graphic>
          <a:graphicData uri="http://schemas.openxmlformats.org/drawingml/2006/table">
            <a:tbl>
              <a:tblPr/>
              <a:tblGrid>
                <a:gridCol w="653896"/>
                <a:gridCol w="6569612"/>
                <a:gridCol w="2401025"/>
                <a:gridCol w="2186466"/>
              </a:tblGrid>
              <a:tr h="115331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Question / Statement to Answer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Answer Choice A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Answer Choice B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47266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requires both energy and force for it to be done?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Movement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</a:tr>
              <a:tr h="85080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causes the transformation of energy for force to cause movement called?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Movement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</a:tr>
              <a:tr h="85080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you push against a box and the force you apply causes it to move, did you do work?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</a:tr>
              <a:tr h="85080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you push against a wall and it does not move no matter how hard you pushed, did you do work?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</a:tr>
              <a:tr h="85080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a box weighs 50 newton's and you push it to the left with 40 newton's of force, will you move the box?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en-US" sz="2000" dirty="0">
                        <a:effectLst/>
                      </a:endParaRPr>
                    </a:p>
                  </a:txBody>
                  <a:tcPr marL="76200" marR="76200" marT="38100" marB="38100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0"/>
            <a:ext cx="9143998" cy="715962"/>
          </a:xfrm>
        </p:spPr>
        <p:txBody>
          <a:bodyPr/>
          <a:lstStyle/>
          <a:p>
            <a:pPr algn="ctr"/>
            <a:r>
              <a:rPr lang="en-US" u="sng" dirty="0" smtClean="0"/>
              <a:t>Density Triangle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2" y="838200"/>
            <a:ext cx="11277600" cy="56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Video Clip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https://www.youtube.com/watch?v=--</a:t>
            </a:r>
            <a:r>
              <a:rPr lang="en-US" dirty="0" smtClean="0">
                <a:hlinkClick r:id="rId2"/>
              </a:rPr>
              <a:t>LkIupj0jI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1" y="1447800"/>
            <a:ext cx="11809413" cy="5334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take test on their own</a:t>
            </a:r>
          </a:p>
          <a:p>
            <a:r>
              <a:rPr lang="en-US" sz="4000" dirty="0" smtClean="0"/>
              <a:t>No Calculators are allowed</a:t>
            </a:r>
          </a:p>
          <a:p>
            <a:r>
              <a:rPr lang="en-US" sz="4000" dirty="0" smtClean="0"/>
              <a:t>When finish test</a:t>
            </a:r>
          </a:p>
          <a:p>
            <a:pPr lvl="1"/>
            <a:r>
              <a:rPr lang="en-US" sz="4000" dirty="0" smtClean="0"/>
              <a:t>Turn into basket</a:t>
            </a:r>
          </a:p>
          <a:p>
            <a:pPr lvl="1"/>
            <a:r>
              <a:rPr lang="en-US" sz="4000" dirty="0" smtClean="0"/>
              <a:t>Make sure Work foldable is complete</a:t>
            </a:r>
          </a:p>
          <a:p>
            <a:pPr lvl="1"/>
            <a:r>
              <a:rPr lang="en-US" sz="4000" dirty="0" smtClean="0"/>
              <a:t>Do Play List Station 3, may use textbook or journal with foldable from play list station 1 &amp; 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 / 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05000"/>
            <a:ext cx="12188825" cy="5334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Put name and class period at top of post-it note</a:t>
            </a:r>
          </a:p>
          <a:p>
            <a:r>
              <a:rPr lang="en-US" sz="4800" dirty="0" smtClean="0"/>
              <a:t>In complete sentences explain one way plants do work through tropism</a:t>
            </a:r>
          </a:p>
          <a:p>
            <a:pPr lvl="1"/>
            <a:r>
              <a:rPr lang="en-US" sz="4800" dirty="0" smtClean="0"/>
              <a:t>SO by using 1 form of tropism, how does a plant do work?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290</Words>
  <Application>Microsoft Office PowerPoint</Application>
  <PresentationFormat>Custom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Century Gothic</vt:lpstr>
      <vt:lpstr>Wingdings 3</vt:lpstr>
      <vt:lpstr>Student presentation</vt:lpstr>
      <vt:lpstr>May 5, 2016 Please Do Now</vt:lpstr>
      <vt:lpstr>Agenda</vt:lpstr>
      <vt:lpstr>PowerPoint Presentation</vt:lpstr>
      <vt:lpstr>Density Triangle</vt:lpstr>
      <vt:lpstr>Distance Video Clip</vt:lpstr>
      <vt:lpstr>SLO Test</vt:lpstr>
      <vt:lpstr>DOL / Exit Slip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2016-05-05T12:44:36Z</dcterms:created>
  <dcterms:modified xsi:type="dcterms:W3CDTF">2016-05-05T13:13:25Z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