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5/4/2018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kahoot.it/#/?quizId=a3b9ceea-2a73-488a-b882-ad03b0136cca" TargetMode="External"/><Relationship Id="rId2" Type="http://schemas.openxmlformats.org/officeDocument/2006/relationships/hyperlink" Target="https://play.kahoot.it/#/?quizId=514bd694-bb9f-464e-bd28-c046bff7e97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743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May </a:t>
            </a:r>
            <a:r>
              <a:rPr lang="en-US" b="1" u="sng" dirty="0" smtClean="0">
                <a:latin typeface="Algerian" panose="04020705040A02060702" pitchFamily="82" charset="0"/>
              </a:rPr>
              <a:t>4,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11056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Quiz</a:t>
            </a:r>
            <a:r>
              <a:rPr lang="en-US" sz="5400" dirty="0" smtClean="0"/>
              <a:t>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Quiz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5189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209" y="1704855"/>
            <a:ext cx="4412602" cy="5153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Finish Test</a:t>
            </a:r>
          </a:p>
          <a:p>
            <a:pPr marL="0" indent="0">
              <a:buNone/>
            </a:pPr>
            <a:r>
              <a:rPr lang="en-US" sz="4400" dirty="0" smtClean="0"/>
              <a:t>3. Review PDN Quiz</a:t>
            </a:r>
          </a:p>
          <a:p>
            <a:pPr marL="0" indent="0">
              <a:buNone/>
            </a:pPr>
            <a:r>
              <a:rPr lang="en-US" sz="4400" dirty="0" smtClean="0"/>
              <a:t>4. 7.5 Vocabulary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5</a:t>
            </a:r>
            <a:r>
              <a:rPr lang="en-US" sz="4400" dirty="0" smtClean="0"/>
              <a:t>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550899" y="170485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Heredity / Genetics Power Point Foldable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993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807" y="1367063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space and work to complete a written </a:t>
            </a:r>
            <a:r>
              <a:rPr lang="en-US" sz="4400" dirty="0" err="1" smtClean="0"/>
              <a:t>assesment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799915" y="1331194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</a:t>
            </a:r>
            <a:r>
              <a:rPr lang="en-US" sz="4400" dirty="0" smtClean="0"/>
              <a:t>apply our knowledge over genetics to determine our monster’s traits.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262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933" y="85968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939" y="1805197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a written </a:t>
            </a:r>
            <a:r>
              <a:rPr lang="en-US" sz="4400" dirty="0" smtClean="0"/>
              <a:t>assessment </a:t>
            </a:r>
            <a:r>
              <a:rPr lang="en-US" sz="4400" dirty="0" smtClean="0"/>
              <a:t>over questions </a:t>
            </a:r>
            <a:r>
              <a:rPr lang="en-US" sz="4400" dirty="0" smtClean="0"/>
              <a:t>solving for </a:t>
            </a:r>
            <a:r>
              <a:rPr lang="en-US" sz="4400" dirty="0" smtClean="0"/>
              <a:t>work and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7246188" y="1805197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5/5 questions over </a:t>
            </a:r>
            <a:r>
              <a:rPr lang="en-US" sz="4400" dirty="0" smtClean="0"/>
              <a:t>genetics / reproduction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846" y="-12564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469148" y="638355"/>
            <a:ext cx="6277374" cy="6275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r>
              <a:rPr lang="en-US" dirty="0" smtClean="0"/>
              <a:t>7.14 </a:t>
            </a:r>
            <a:r>
              <a:rPr lang="en-US" dirty="0"/>
              <a:t>(14)  Organisms and environments. The student knows that reproduction is a characteristic of living organisms and that the instructions for traits are governed in the genetic material. The student is expected to:</a:t>
            </a:r>
          </a:p>
          <a:p>
            <a:r>
              <a:rPr lang="en-US" dirty="0"/>
              <a:t>(A)  define heredity as the passage of genetic instructions from one generation to the next </a:t>
            </a:r>
            <a:r>
              <a:rPr lang="en-US" dirty="0" smtClean="0"/>
              <a:t>generation</a:t>
            </a:r>
          </a:p>
          <a:p>
            <a:r>
              <a:rPr lang="en-US" dirty="0"/>
              <a:t>C – Recognize that inherited traits of individuals are governed in the genetic material found in the genes within chromosomes in the nucleus.</a:t>
            </a:r>
          </a:p>
          <a:p>
            <a:pPr marL="0" indent="0" algn="ctr">
              <a:buNone/>
            </a:pP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534838"/>
            <a:ext cx="4617565" cy="619108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dirty="0" smtClean="0"/>
              <a:t>7.7 </a:t>
            </a:r>
            <a:r>
              <a:rPr lang="en-US" dirty="0"/>
              <a:t>(A)  contrast situations where work is done with different amounts of force to situations where no work is done such as moving a box with a ramp and without a ramp, or standing </a:t>
            </a:r>
            <a:r>
              <a:rPr lang="en-US" dirty="0" smtClean="0"/>
              <a:t>still</a:t>
            </a:r>
          </a:p>
          <a:p>
            <a:r>
              <a:rPr lang="en-US" dirty="0"/>
              <a:t>(9)  Earth and space. The student knows components of our solar system. The student is expected to:</a:t>
            </a:r>
          </a:p>
          <a:p>
            <a:r>
              <a:rPr lang="en-US" dirty="0" smtClean="0"/>
              <a:t>7.9(A</a:t>
            </a:r>
            <a:r>
              <a:rPr lang="en-US" dirty="0"/>
              <a:t>)  analyze the characteristics of objects in our solar system that allow life to exist such as the proximity of the Sun, presence of water, and composition of the atmosphere; and</a:t>
            </a:r>
          </a:p>
          <a:p>
            <a:r>
              <a:rPr lang="en-US" dirty="0"/>
              <a:t>(B)  identify the accommodations, considering the characteristics of our solar system, that enabled manned space exploration.</a:t>
            </a:r>
          </a:p>
          <a:p>
            <a:endParaRPr lang="en-US" dirty="0"/>
          </a:p>
        </p:txBody>
      </p:sp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751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Take out Foldable over Work (teacher will hand back)</a:t>
            </a:r>
          </a:p>
          <a:p>
            <a:r>
              <a:rPr lang="en-US" sz="3600" dirty="0" smtClean="0"/>
              <a:t>Use foldable to assist with practice problems (do on own silently)</a:t>
            </a:r>
          </a:p>
          <a:p>
            <a:r>
              <a:rPr lang="en-US" sz="3600" dirty="0" smtClean="0"/>
              <a:t>Behavior Allowing / Review practice using </a:t>
            </a:r>
            <a:r>
              <a:rPr lang="en-US" sz="3600" dirty="0" err="1" smtClean="0"/>
              <a:t>Kahoot</a:t>
            </a:r>
            <a:endParaRPr lang="en-US" sz="3600" dirty="0"/>
          </a:p>
          <a:p>
            <a:r>
              <a:rPr lang="en-US" sz="3600" dirty="0">
                <a:hlinkClick r:id="rId2"/>
              </a:rPr>
              <a:t>https://play.kahoot.it/#/?</a:t>
            </a:r>
            <a:r>
              <a:rPr lang="en-US" sz="3600" dirty="0" smtClean="0">
                <a:hlinkClick r:id="rId2"/>
              </a:rPr>
              <a:t>quizId=514bd694-bb9f-464e-bd28-c046bff7e977</a:t>
            </a:r>
            <a:endParaRPr lang="en-US" sz="3600" dirty="0" smtClean="0"/>
          </a:p>
          <a:p>
            <a:r>
              <a:rPr lang="en-US" sz="3600" dirty="0">
                <a:hlinkClick r:id="rId3"/>
              </a:rPr>
              <a:t>https://play.kahoot.it/#/?</a:t>
            </a:r>
            <a:r>
              <a:rPr lang="en-US" sz="3600" dirty="0" smtClean="0">
                <a:hlinkClick r:id="rId3"/>
              </a:rPr>
              <a:t>quizId=a3b9ceea-2a73-488a-b882-ad03b0136cca</a:t>
            </a:r>
            <a:endParaRPr lang="en-US" sz="36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Finish Trait Chart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Review what Heredity is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Teacher will pass out foldable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Students will use textbook, power point notes to complete foldable over vocabulary.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Introduce Monster Babies</a:t>
            </a:r>
          </a:p>
          <a:p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206</Words>
  <Application>Microsoft Office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May 4, 2018</vt:lpstr>
      <vt:lpstr>Agenda</vt:lpstr>
      <vt:lpstr>LO’s</vt:lpstr>
      <vt:lpstr>DOL’S</vt:lpstr>
      <vt:lpstr>TEK’S</vt:lpstr>
      <vt:lpstr>7th Grade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44</cp:revision>
  <cp:lastPrinted>2018-05-04T13:19:54Z</cp:lastPrinted>
  <dcterms:created xsi:type="dcterms:W3CDTF">2018-03-25T17:16:06Z</dcterms:created>
  <dcterms:modified xsi:type="dcterms:W3CDTF">2018-05-04T13:33:30Z</dcterms:modified>
</cp:coreProperties>
</file>