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4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1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7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82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0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5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8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7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DD355-6C83-48F9-9F84-1ED5C5FF4817}" type="datetimeFigureOut">
              <a:rPr lang="en-US" smtClean="0"/>
              <a:t>5/4/2016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F4C8-98E2-407A-A126-B2293DCB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9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lymotion.com/video/xlym9n_science-of-dogs_tec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8566"/>
            <a:ext cx="12192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May 4, 2016 </a:t>
            </a:r>
            <a:br>
              <a:rPr lang="en-US" dirty="0" smtClean="0"/>
            </a:br>
            <a:r>
              <a:rPr lang="en-US" dirty="0" smtClean="0"/>
              <a:t>Please take a seat</a:t>
            </a:r>
            <a:br>
              <a:rPr lang="en-US" dirty="0" smtClean="0"/>
            </a:br>
            <a:r>
              <a:rPr lang="en-US" dirty="0" smtClean="0"/>
              <a:t>Sit 1 boy/1 girl per table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http://www.dailymotion.com/video/xlym9n_science-of-dogs_tech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62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May 4, 2016  Please take a seat Sit 1 boy/1 girl per table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4, 2016  Please take a seat Sit 1 boy/1 girl per table</dc:title>
  <dc:creator>Pease, Katherine J</dc:creator>
  <cp:lastModifiedBy>Pease, Katherine J</cp:lastModifiedBy>
  <cp:revision>1</cp:revision>
  <dcterms:created xsi:type="dcterms:W3CDTF">2016-05-04T12:47:47Z</dcterms:created>
  <dcterms:modified xsi:type="dcterms:W3CDTF">2016-05-04T12:47:57Z</dcterms:modified>
</cp:coreProperties>
</file>