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</p:sldIdLst>
  <p:sldSz cx="12192000" cy="6858000"/>
  <p:notesSz cx="7077075" cy="9363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0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79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24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13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209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36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62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0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6644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090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778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2F92D-5117-4EE2-93DC-F13A798E5678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723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2F92D-5117-4EE2-93DC-F13A798E5678}" type="datetimeFigureOut">
              <a:rPr lang="en-US" smtClean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4EF22-EEA5-4B65-AA62-299E591B5ED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437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026477"/>
          </a:xfrm>
        </p:spPr>
        <p:txBody>
          <a:bodyPr/>
          <a:lstStyle/>
          <a:p>
            <a:r>
              <a:rPr lang="en-US" b="1" u="sng" dirty="0">
                <a:latin typeface="Algerian" panose="04020705040A02060702" pitchFamily="82" charset="0"/>
              </a:rPr>
              <a:t>May 3,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26180" y="1154430"/>
            <a:ext cx="8465820" cy="5875020"/>
          </a:xfrm>
        </p:spPr>
        <p:txBody>
          <a:bodyPr>
            <a:noAutofit/>
          </a:bodyPr>
          <a:lstStyle/>
          <a:p>
            <a:pPr marL="457200" indent="-457200" algn="l">
              <a:buAutoNum type="arabicPeriod"/>
            </a:pPr>
            <a:r>
              <a:rPr lang="en-US" sz="5400" dirty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4800" dirty="0"/>
              <a:t> Collect PDN / Textbook</a:t>
            </a:r>
            <a:endParaRPr lang="en-US" sz="5400" dirty="0"/>
          </a:p>
          <a:p>
            <a:pPr algn="l"/>
            <a:r>
              <a:rPr lang="en-US" sz="5400" dirty="0"/>
              <a:t>3. Sit in assigned Seat</a:t>
            </a:r>
          </a:p>
          <a:p>
            <a:pPr algn="l"/>
            <a:r>
              <a:rPr lang="en-US" sz="5000" dirty="0"/>
              <a:t>4. Complete PDN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261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20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6180" y="-160177"/>
            <a:ext cx="10515600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56492"/>
            <a:ext cx="12070080" cy="5520471"/>
          </a:xfrm>
        </p:spPr>
        <p:txBody>
          <a:bodyPr>
            <a:noAutofit/>
          </a:bodyPr>
          <a:lstStyle/>
          <a:p>
            <a:r>
              <a:rPr lang="en-US" sz="6000" dirty="0"/>
              <a:t>1. PDN</a:t>
            </a:r>
          </a:p>
          <a:p>
            <a:r>
              <a:rPr lang="en-US" sz="6000" dirty="0"/>
              <a:t>2. Behavior Video</a:t>
            </a:r>
          </a:p>
          <a:p>
            <a:r>
              <a:rPr lang="en-US" sz="6000" dirty="0"/>
              <a:t>3. Behavior Video</a:t>
            </a:r>
          </a:p>
          <a:p>
            <a:r>
              <a:rPr lang="en-US" sz="6000" dirty="0"/>
              <a:t>4. DOL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53636"/>
            <a:ext cx="12070079" cy="2504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19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3864" y="-252095"/>
            <a:ext cx="6855555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TEKS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743864" cy="697400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6445" y="685800"/>
            <a:ext cx="8605064" cy="5966460"/>
          </a:xfrm>
        </p:spPr>
        <p:txBody>
          <a:bodyPr>
            <a:noAutofit/>
          </a:bodyPr>
          <a:lstStyle/>
          <a:p>
            <a:r>
              <a:rPr lang="en-US" sz="4800" dirty="0"/>
              <a:t>7.11B explain variation with in a population or species by comparing external features, behaviors, physiology of organisms that enhance their survival such as migration, hibernation, or storage of food in a bulb.</a:t>
            </a:r>
          </a:p>
        </p:txBody>
      </p:sp>
    </p:spTree>
    <p:extLst>
      <p:ext uri="{BB962C8B-B14F-4D97-AF65-F5344CB8AC3E}">
        <p14:creationId xmlns:p14="http://schemas.microsoft.com/office/powerpoint/2010/main" val="3179165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" y="-297815"/>
            <a:ext cx="10515600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9100" y="0"/>
            <a:ext cx="7783830" cy="6858000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/>
              <a:t>We will compare / contrast internal and external stimuli through completion of a foldable inter-active.</a:t>
            </a:r>
          </a:p>
          <a:p>
            <a:r>
              <a:rPr lang="en-US" sz="4800" dirty="0"/>
              <a:t>7.11B explain variation with in a population or species by comparing external features, behaviors, physiology of organisms that enhance their survival such as migration, hibernation, or storage of food in a bulb.</a:t>
            </a:r>
          </a:p>
          <a:p>
            <a:endParaRPr lang="en-US" sz="4800" dirty="0"/>
          </a:p>
          <a:p>
            <a:pPr lvl="1"/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59" y="636725"/>
            <a:ext cx="4118941" cy="606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8727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66395"/>
            <a:ext cx="10515600" cy="1325563"/>
          </a:xfrm>
        </p:spPr>
        <p:txBody>
          <a:bodyPr/>
          <a:lstStyle/>
          <a:p>
            <a:r>
              <a:rPr lang="en-US" b="1" u="sng" dirty="0"/>
              <a:t>7</a:t>
            </a:r>
            <a:r>
              <a:rPr lang="en-US" b="1" u="sng" baseline="30000" dirty="0"/>
              <a:t>th</a:t>
            </a:r>
            <a:r>
              <a:rPr lang="en-US" b="1" u="sng" dirty="0"/>
              <a:t> Grade 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7686" y="0"/>
            <a:ext cx="7756663" cy="6732270"/>
          </a:xfrm>
        </p:spPr>
        <p:txBody>
          <a:bodyPr>
            <a:noAutofit/>
          </a:bodyPr>
          <a:lstStyle/>
          <a:p>
            <a:r>
              <a:rPr lang="en-US" sz="7200" dirty="0"/>
              <a:t>I will complete written STAAR type assessment questions over animal behavior via a DOL quiz.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594360"/>
            <a:ext cx="4492487" cy="626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30087"/>
            <a:ext cx="4171950" cy="67188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09245"/>
            <a:ext cx="10515600" cy="1325563"/>
          </a:xfrm>
        </p:spPr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1950" y="112143"/>
            <a:ext cx="7840980" cy="6448677"/>
          </a:xfrm>
        </p:spPr>
        <p:txBody>
          <a:bodyPr>
            <a:normAutofit lnSpcReduction="10000"/>
          </a:bodyPr>
          <a:lstStyle/>
          <a:p>
            <a:r>
              <a:rPr lang="en-US" sz="6600" dirty="0"/>
              <a:t>1. Card Sort</a:t>
            </a:r>
          </a:p>
          <a:p>
            <a:r>
              <a:rPr lang="en-US" sz="6600" dirty="0"/>
              <a:t>2.Pre-Assess Test for Spring ACP Test</a:t>
            </a:r>
          </a:p>
          <a:p>
            <a:r>
              <a:rPr lang="en-US" sz="6600" dirty="0"/>
              <a:t>3. Vocabulary Shuffle Card Sort for Spring ACP</a:t>
            </a:r>
            <a:endParaRPr lang="en-US" sz="3800" dirty="0"/>
          </a:p>
          <a:p>
            <a:pPr marL="0" indent="0">
              <a:buNone/>
            </a:pPr>
            <a:r>
              <a:rPr lang="en-US" sz="6600" dirty="0"/>
              <a:t>4.. DOL</a:t>
            </a:r>
          </a:p>
        </p:txBody>
      </p:sp>
    </p:spTree>
    <p:extLst>
      <p:ext uri="{BB962C8B-B14F-4D97-AF65-F5344CB8AC3E}">
        <p14:creationId xmlns:p14="http://schemas.microsoft.com/office/powerpoint/2010/main" val="14514841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199" y="-1"/>
            <a:ext cx="5391564" cy="74212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8674" y="-252094"/>
            <a:ext cx="6017895" cy="1099820"/>
          </a:xfrm>
        </p:spPr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TEKS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38674" y="631135"/>
            <a:ext cx="7553326" cy="6226865"/>
          </a:xfrm>
        </p:spPr>
        <p:txBody>
          <a:bodyPr>
            <a:normAutofit/>
          </a:bodyPr>
          <a:lstStyle/>
          <a:p>
            <a:r>
              <a:rPr lang="pt-BR" sz="5400" dirty="0"/>
              <a:t>TEKS: 6.12A, B, D, F / 7.11A, C / 7.5A,C / 7.7A /7.8A,B,C / 7.9A / 7.10B,C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4218005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473785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3785" y="-251879"/>
            <a:ext cx="10515600" cy="1325563"/>
          </a:xfrm>
        </p:spPr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3916" y="685800"/>
            <a:ext cx="8766163" cy="6172200"/>
          </a:xfrm>
        </p:spPr>
        <p:txBody>
          <a:bodyPr>
            <a:normAutofit/>
          </a:bodyPr>
          <a:lstStyle/>
          <a:p>
            <a:r>
              <a:rPr lang="en-US" sz="4400" dirty="0"/>
              <a:t>LO: We will apply our knowledge learned over the 4</a:t>
            </a:r>
            <a:r>
              <a:rPr lang="en-US" sz="4400" baseline="30000" dirty="0"/>
              <a:t>th</a:t>
            </a:r>
            <a:r>
              <a:rPr lang="en-US" sz="4400" dirty="0"/>
              <a:t>, 5</a:t>
            </a:r>
            <a:r>
              <a:rPr lang="en-US" sz="4400" baseline="30000" dirty="0"/>
              <a:t>th</a:t>
            </a:r>
            <a:r>
              <a:rPr lang="en-US" sz="4400" dirty="0"/>
              <a:t>, and 6</a:t>
            </a:r>
            <a:r>
              <a:rPr lang="en-US" sz="4400" baseline="30000" dirty="0"/>
              <a:t>th</a:t>
            </a:r>
            <a:r>
              <a:rPr lang="en-US" sz="4400" dirty="0"/>
              <a:t> 6 Weeks curriculum to assess knowledge for success on the spring ACP test.</a:t>
            </a:r>
          </a:p>
          <a:p>
            <a:r>
              <a:rPr lang="pt-BR" sz="4400" dirty="0"/>
              <a:t>TEKS: 6.12A, B, D, F / 7.11A, C / 7.5A,C / 7.7A /7.8A,B,C / 7.9A / 7.10B,C</a:t>
            </a:r>
            <a:endParaRPr lang="en-US" sz="4400" dirty="0"/>
          </a:p>
          <a:p>
            <a:pPr lvl="1"/>
            <a:endParaRPr lang="en-US" sz="5000" dirty="0"/>
          </a:p>
        </p:txBody>
      </p:sp>
    </p:spTree>
    <p:extLst>
      <p:ext uri="{BB962C8B-B14F-4D97-AF65-F5344CB8AC3E}">
        <p14:creationId xmlns:p14="http://schemas.microsoft.com/office/powerpoint/2010/main" val="29474355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77" y="136478"/>
            <a:ext cx="4335084" cy="6721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7932" y="-188691"/>
            <a:ext cx="10515600" cy="1325563"/>
          </a:xfrm>
        </p:spPr>
        <p:txBody>
          <a:bodyPr/>
          <a:lstStyle/>
          <a:p>
            <a:r>
              <a:rPr lang="en-US" b="1" u="sng" dirty="0"/>
              <a:t>6</a:t>
            </a:r>
            <a:r>
              <a:rPr lang="en-US" b="1" u="sng" baseline="30000" dirty="0"/>
              <a:t>th</a:t>
            </a:r>
            <a:r>
              <a:rPr lang="en-US" b="1" u="sng" dirty="0"/>
              <a:t> Grade DOL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7932" y="689113"/>
            <a:ext cx="7854998" cy="5487850"/>
          </a:xfrm>
        </p:spPr>
        <p:txBody>
          <a:bodyPr>
            <a:noAutofit/>
          </a:bodyPr>
          <a:lstStyle/>
          <a:p>
            <a:r>
              <a:rPr lang="en-US" sz="6600" dirty="0"/>
              <a:t>I will complete an exit slip to explain 2 things I learned from taking the test that will help me to prepare for the test.</a:t>
            </a:r>
          </a:p>
        </p:txBody>
      </p:sp>
    </p:spTree>
    <p:extLst>
      <p:ext uri="{BB962C8B-B14F-4D97-AF65-F5344CB8AC3E}">
        <p14:creationId xmlns:p14="http://schemas.microsoft.com/office/powerpoint/2010/main" val="25545355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307</Words>
  <Application>Microsoft Office PowerPoint</Application>
  <PresentationFormat>Widescreen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Algerian</vt:lpstr>
      <vt:lpstr>Arial</vt:lpstr>
      <vt:lpstr>Calibri</vt:lpstr>
      <vt:lpstr>Calibri Light</vt:lpstr>
      <vt:lpstr>Office Theme</vt:lpstr>
      <vt:lpstr>May 3, 2017</vt:lpstr>
      <vt:lpstr>7th Grade Agenda</vt:lpstr>
      <vt:lpstr>7th Grade TEKS</vt:lpstr>
      <vt:lpstr>7th Grade Lo</vt:lpstr>
      <vt:lpstr>7th Grade DOL</vt:lpstr>
      <vt:lpstr>6th Grade Agenda</vt:lpstr>
      <vt:lpstr>6th Grade TEKS</vt:lpstr>
      <vt:lpstr>6th Grade LO</vt:lpstr>
      <vt:lpstr>6th Grade DOL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18, 2017</dc:title>
  <dc:creator>Katherine Pease</dc:creator>
  <cp:lastModifiedBy>Katherine Pease</cp:lastModifiedBy>
  <cp:revision>29</cp:revision>
  <cp:lastPrinted>2017-04-17T19:35:26Z</cp:lastPrinted>
  <dcterms:created xsi:type="dcterms:W3CDTF">2017-04-17T18:37:21Z</dcterms:created>
  <dcterms:modified xsi:type="dcterms:W3CDTF">2017-05-03T03:25:15Z</dcterms:modified>
</cp:coreProperties>
</file>