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>
        <p:scale>
          <a:sx n="87" d="100"/>
          <a:sy n="87" d="100"/>
        </p:scale>
        <p:origin x="3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D7a1EWjsTc&amp;list=PLdZKWr2Z8gqo-DtXpQhxgG3DypYXLtkTX&amp;index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0793" y="-122572"/>
            <a:ext cx="8689976" cy="890324"/>
          </a:xfrm>
        </p:spPr>
        <p:txBody>
          <a:bodyPr/>
          <a:lstStyle/>
          <a:p>
            <a:r>
              <a:rPr lang="en-US" u="sng" dirty="0" smtClean="0"/>
              <a:t>May 3, 2016 Please do now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4016"/>
            <a:ext cx="12192000" cy="600398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60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360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Collect Please Do now from blue basket, chrome book, clicker, pen/pencil that works</a:t>
            </a:r>
          </a:p>
          <a:p>
            <a:pPr marL="457200" indent="-457200" algn="l">
              <a:buAutoNum type="arabicPeriod"/>
            </a:pPr>
            <a:r>
              <a:rPr lang="en-US" sz="360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Take out textbook and turn to pg. 335-339, read the information to complete the please do now </a:t>
            </a:r>
          </a:p>
          <a:p>
            <a:pPr algn="l"/>
            <a:r>
              <a:rPr lang="en-US" sz="360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(You have to read to find the answers, remember clicker grades go directly into grade book)</a:t>
            </a:r>
            <a:endParaRPr lang="en-US" sz="3600" dirty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51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47" t="3893" r="3483" b="6977"/>
          <a:stretch/>
        </p:blipFill>
        <p:spPr>
          <a:xfrm rot="21027672">
            <a:off x="474951" y="-199323"/>
            <a:ext cx="4493401" cy="697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865226"/>
          </a:xfrm>
        </p:spPr>
        <p:txBody>
          <a:bodyPr/>
          <a:lstStyle/>
          <a:p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5092" y="785004"/>
            <a:ext cx="6582508" cy="5934973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Please Do now</a:t>
            </a:r>
          </a:p>
          <a:p>
            <a:r>
              <a:rPr lang="en-US" sz="4800" dirty="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Essential question</a:t>
            </a:r>
          </a:p>
          <a:p>
            <a:r>
              <a:rPr lang="en-US" sz="4800" dirty="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Video clip</a:t>
            </a:r>
          </a:p>
          <a:p>
            <a:r>
              <a:rPr lang="en-US" sz="4800" dirty="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Playlist</a:t>
            </a:r>
          </a:p>
          <a:p>
            <a:r>
              <a:rPr lang="en-US" sz="4800" dirty="0" err="1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</a:t>
            </a:r>
            <a:r>
              <a:rPr lang="en-US" sz="480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/ exit </a:t>
            </a:r>
            <a:r>
              <a:rPr lang="en-US" sz="4800" dirty="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slip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35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82757"/>
              </p:ext>
            </p:extLst>
          </p:nvPr>
        </p:nvGraphicFramePr>
        <p:xfrm>
          <a:off x="131885" y="1554617"/>
          <a:ext cx="11931161" cy="5303383"/>
        </p:xfrm>
        <a:graphic>
          <a:graphicData uri="http://schemas.openxmlformats.org/drawingml/2006/table">
            <a:tbl>
              <a:tblPr/>
              <a:tblGrid>
                <a:gridCol w="660549"/>
                <a:gridCol w="6636450"/>
                <a:gridCol w="2425452"/>
                <a:gridCol w="2208710"/>
              </a:tblGrid>
              <a:tr h="27235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n-US" sz="1300" dirty="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Question / Statement to Answer</a:t>
                      </a:r>
                      <a:endParaRPr lang="en-US" sz="13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Answer Choice A</a:t>
                      </a:r>
                      <a:endParaRPr lang="en-US" sz="13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Answer Choice B</a:t>
                      </a:r>
                      <a:endParaRPr lang="en-US" sz="13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05736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a push or a pull exerted on an object that causes  the object to start moving, stop moving, or change directions called?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  <a:endParaRPr lang="en-US" sz="2400" dirty="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7167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force that attracts all objects in the universe to one another called?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Gravity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170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movement of roots growing down with the force of gravity called?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Geotropism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7167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measure of the amount of force exerted on a given area called?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Turgor Pressure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138323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dirty="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helps to maintain a plants shape by apply pressure against the cell walls?</a:t>
                      </a:r>
                      <a:endParaRPr lang="en-US" sz="2400" dirty="0">
                        <a:effectLst/>
                      </a:endParaRPr>
                    </a:p>
                    <a:p>
                      <a:pPr fontAlgn="t"/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</a:t>
                      </a:r>
                      <a:endParaRPr lang="en-US" sz="240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Turgor Pressure</a:t>
                      </a:r>
                      <a:endParaRPr lang="en-US" sz="2400" dirty="0">
                        <a:effectLst/>
                      </a:endParaRPr>
                    </a:p>
                  </a:txBody>
                  <a:tcPr marL="55230" marR="55230" marT="27615" marB="27615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0"/>
            <a:ext cx="1303772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Do Now/DOL : Force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Directions: Students will use pgs. 335-337 to answer the questions below.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Students will circle the correct answer below and be ready to click in the correct answer using their clickers.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9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92306"/>
            <a:ext cx="10364451" cy="753083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Essential Question: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47346"/>
            <a:ext cx="8871438" cy="611065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Stand up and push against the counter with all your strength.  Are you doing work? Why or why not? Explain.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993531"/>
            <a:ext cx="4114800" cy="54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0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366221"/>
            <a:ext cx="10364451" cy="1596177"/>
          </a:xfrm>
        </p:spPr>
        <p:txBody>
          <a:bodyPr/>
          <a:lstStyle/>
          <a:p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 Clip on Work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705347"/>
            <a:ext cx="10363826" cy="142239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www.youtube.com/watch?v=LEs9J2IQIZY 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www.youtube.com/watch?v=PD7a1EWjsTc&amp;list=PLdZKWr2Z8gqo-DtXpQhxgG3DypYXLtkTX&amp;index=3</a:t>
            </a:r>
            <a:r>
              <a:rPr lang="en-US" dirty="0" smtClean="0"/>
              <a:t>  (make me genius cartoon, about 4mins.)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6" y="1978269"/>
            <a:ext cx="10049608" cy="45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18" y="-408026"/>
            <a:ext cx="10364451" cy="1596177"/>
          </a:xfrm>
        </p:spPr>
        <p:txBody>
          <a:bodyPr/>
          <a:lstStyle/>
          <a:p>
            <a:r>
              <a:rPr lang="en-US" u="sng" dirty="0" smtClean="0"/>
              <a:t>Play List for this week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71268"/>
            <a:ext cx="10363826" cy="5909094"/>
          </a:xfrm>
        </p:spPr>
        <p:txBody>
          <a:bodyPr>
            <a:noAutofit/>
          </a:bodyPr>
          <a:lstStyle/>
          <a:p>
            <a:r>
              <a:rPr lang="en-US" sz="4800" dirty="0" smtClean="0"/>
              <a:t>1. Tropism foldable</a:t>
            </a:r>
          </a:p>
          <a:p>
            <a:r>
              <a:rPr lang="en-US" sz="4800" dirty="0" smtClean="0"/>
              <a:t>2. work foldable</a:t>
            </a:r>
          </a:p>
          <a:p>
            <a:r>
              <a:rPr lang="en-US" sz="4800" dirty="0" smtClean="0"/>
              <a:t>3. work/energy/force vocabulary foldable</a:t>
            </a:r>
          </a:p>
          <a:p>
            <a:r>
              <a:rPr lang="en-US" sz="4800" dirty="0" smtClean="0"/>
              <a:t>4. Density problems practice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5841023"/>
            <a:ext cx="4504593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5" y="0"/>
            <a:ext cx="2981325" cy="20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9558"/>
            <a:ext cx="10364451" cy="787589"/>
          </a:xfrm>
        </p:spPr>
        <p:txBody>
          <a:bodyPr/>
          <a:lstStyle/>
          <a:p>
            <a:r>
              <a:rPr lang="en-US" u="sng" dirty="0" smtClean="0"/>
              <a:t>Work Foldable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7366"/>
            <a:ext cx="10363826" cy="6150634"/>
          </a:xfrm>
        </p:spPr>
        <p:txBody>
          <a:bodyPr>
            <a:noAutofit/>
          </a:bodyPr>
          <a:lstStyle/>
          <a:p>
            <a:r>
              <a:rPr lang="en-US" sz="4400" dirty="0" smtClean="0"/>
              <a:t>1. login to </a:t>
            </a:r>
            <a:r>
              <a:rPr lang="en-US" sz="4400" dirty="0" smtClean="0">
                <a:hlinkClick r:id="rId2"/>
              </a:rPr>
              <a:t>www.coachpease.com</a:t>
            </a:r>
            <a:endParaRPr lang="en-US" sz="4400" dirty="0" smtClean="0"/>
          </a:p>
          <a:p>
            <a:r>
              <a:rPr lang="en-US" sz="4400" dirty="0" smtClean="0"/>
              <a:t>2. click on “6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6 weeks”</a:t>
            </a:r>
          </a:p>
          <a:p>
            <a:r>
              <a:rPr lang="en-US" sz="4400" dirty="0" smtClean="0"/>
              <a:t>3. Click on “Work.ppt” power point</a:t>
            </a:r>
          </a:p>
          <a:p>
            <a:r>
              <a:rPr lang="en-US" sz="4400" dirty="0" smtClean="0"/>
              <a:t>4. use the power point notes to help complete the foldable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43" y="4229100"/>
            <a:ext cx="4646734" cy="2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356267"/>
            <a:ext cx="10364451" cy="1384968"/>
          </a:xfrm>
        </p:spPr>
        <p:txBody>
          <a:bodyPr/>
          <a:lstStyle/>
          <a:p>
            <a:r>
              <a:rPr lang="en-US" u="sng" dirty="0" smtClean="0"/>
              <a:t>DOL / Exit Slip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10120"/>
            <a:ext cx="12192000" cy="5952226"/>
          </a:xfrm>
        </p:spPr>
        <p:txBody>
          <a:bodyPr>
            <a:noAutofit/>
          </a:bodyPr>
          <a:lstStyle/>
          <a:p>
            <a:r>
              <a:rPr lang="en-US" sz="4000" dirty="0" smtClean="0"/>
              <a:t>Collect post it note from teacher</a:t>
            </a:r>
          </a:p>
          <a:p>
            <a:r>
              <a:rPr lang="en-US" sz="4000" dirty="0" smtClean="0"/>
              <a:t>Put name / class period on the post it note</a:t>
            </a:r>
          </a:p>
          <a:p>
            <a:r>
              <a:rPr lang="en-US" sz="4000" dirty="0" smtClean="0"/>
              <a:t>Re-answer the essential </a:t>
            </a:r>
            <a:r>
              <a:rPr lang="en-US" sz="3800" dirty="0" smtClean="0"/>
              <a:t>question</a:t>
            </a:r>
            <a:r>
              <a:rPr lang="en-US" sz="4000" dirty="0" smtClean="0"/>
              <a:t> in complete sentences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5" t="50476"/>
          <a:stretch/>
        </p:blipFill>
        <p:spPr>
          <a:xfrm>
            <a:off x="527538" y="3534508"/>
            <a:ext cx="11491547" cy="3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73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40</TotalTime>
  <Words>331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Gothic Std B</vt:lpstr>
      <vt:lpstr>Arial</vt:lpstr>
      <vt:lpstr>Calibri</vt:lpstr>
      <vt:lpstr>Tw Cen MT</vt:lpstr>
      <vt:lpstr>Droplet</vt:lpstr>
      <vt:lpstr>May 3, 2016 Please do now</vt:lpstr>
      <vt:lpstr>Agenda</vt:lpstr>
      <vt:lpstr>PowerPoint Presentation</vt:lpstr>
      <vt:lpstr>Essential Question:</vt:lpstr>
      <vt:lpstr>Video Clip on Work</vt:lpstr>
      <vt:lpstr>Play List for this week</vt:lpstr>
      <vt:lpstr>Work Foldable</vt:lpstr>
      <vt:lpstr>DOL / Exit Slip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3, 2016 Please do now</dc:title>
  <dc:creator>Pease, Katherine J</dc:creator>
  <cp:lastModifiedBy>Pease, Katherine J</cp:lastModifiedBy>
  <cp:revision>9</cp:revision>
  <dcterms:created xsi:type="dcterms:W3CDTF">2016-05-03T12:48:20Z</dcterms:created>
  <dcterms:modified xsi:type="dcterms:W3CDTF">2016-05-03T13:28:38Z</dcterms:modified>
</cp:coreProperties>
</file>