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7"/>
  </p:notesMasterIdLst>
  <p:handoutMasterIdLst>
    <p:handoutMasterId r:id="rId8"/>
  </p:handoutMasterIdLst>
  <p:sldIdLst>
    <p:sldId id="256" r:id="rId3"/>
    <p:sldId id="257" r:id="rId4"/>
    <p:sldId id="259" r:id="rId5"/>
    <p:sldId id="260" r:id="rId6"/>
  </p:sldIdLst>
  <p:sldSz cx="9144000" cy="6858000" type="screen4x3"/>
  <p:notesSz cx="69469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737" autoAdjust="0"/>
  </p:normalViewPr>
  <p:slideViewPr>
    <p:cSldViewPr>
      <p:cViewPr>
        <p:scale>
          <a:sx n="50" d="100"/>
          <a:sy n="50" d="100"/>
        </p:scale>
        <p:origin x="2414" y="90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/>
            </a:lvl1pPr>
          </a:lstStyle>
          <a:p>
            <a:fld id="{AF47CCCC-307A-4810-BAB0-0FB698B8C1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0066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525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410075"/>
            <a:ext cx="509587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/>
            </a:lvl1pPr>
          </a:lstStyle>
          <a:p>
            <a:fld id="{C7324988-157E-48A4-8BD0-4BF7D9FE91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1591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1905000" y="2057400"/>
            <a:ext cx="6705600" cy="14478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209800" y="3581400"/>
            <a:ext cx="6400800" cy="1752600"/>
          </a:xfrm>
        </p:spPr>
        <p:txBody>
          <a:bodyPr/>
          <a:lstStyle>
            <a:lvl1pPr marL="0" indent="0">
              <a:spcBef>
                <a:spcPct val="20000"/>
              </a:spcBef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8227F8F-9FEE-4D60-9626-1DC48B585F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85931-1F01-44C2-AE94-F9B21AF1DA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233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1066800"/>
            <a:ext cx="165735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066800"/>
            <a:ext cx="4819650" cy="4953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CC99D3-AE44-4BDA-A347-A4050423CC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720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31E662-8C2D-4714-B2E8-E4A1A5B8ABC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251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0D690E-0FF2-4A81-898C-9EBC2AC677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723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3600" y="2057400"/>
            <a:ext cx="30861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2100" y="2057400"/>
            <a:ext cx="30861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007BD0-32DF-427E-9756-F8EF23A476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944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60DBD8-4379-4399-8344-B8D7ACF254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514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E5CE88-51E4-4EA4-88DF-D91611194B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037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674088-F302-4343-97F4-1652843EC3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07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7B1C91-D629-419B-AA51-E48E4CF078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592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C46CD-AE69-47FD-ACC5-AB875E8BA7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02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/>
            </a:gs>
            <a:gs pos="21000">
              <a:schemeClr val="accent2">
                <a:alpha val="76000"/>
              </a:schemeClr>
            </a:gs>
            <a:gs pos="100000">
              <a:schemeClr val="accent2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066800"/>
            <a:ext cx="6629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2057400"/>
            <a:ext cx="63246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1828800" y="62484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248400"/>
            <a:ext cx="3048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F601FFC2-68D7-4AB8-B7F1-8ED445831F2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381000" y="381000"/>
            <a:ext cx="457200" cy="457200"/>
          </a:xfrm>
          <a:prstGeom prst="rect">
            <a:avLst/>
          </a:prstGeom>
          <a:solidFill>
            <a:schemeClr val="accent2"/>
          </a:solidFill>
          <a:ln w="19050" cap="sq" cmpd="sng" algn="ctr">
            <a:solidFill>
              <a:schemeClr val="tx1">
                <a:lumMod val="95000"/>
                <a:alpha val="74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1066800" y="381000"/>
            <a:ext cx="457200" cy="457200"/>
          </a:xfrm>
          <a:prstGeom prst="rect">
            <a:avLst/>
          </a:prstGeom>
          <a:solidFill>
            <a:schemeClr val="accent2"/>
          </a:solidFill>
          <a:ln w="19050" cap="sq" cmpd="sng" algn="ctr">
            <a:solidFill>
              <a:schemeClr val="tx1">
                <a:lumMod val="95000"/>
                <a:alpha val="74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1981200" y="381000"/>
            <a:ext cx="457200" cy="457200"/>
          </a:xfrm>
          <a:prstGeom prst="rect">
            <a:avLst/>
          </a:prstGeom>
          <a:solidFill>
            <a:schemeClr val="accent2"/>
          </a:solidFill>
          <a:ln w="19050" cap="sq" cmpd="sng" algn="ctr">
            <a:solidFill>
              <a:schemeClr val="tx1">
                <a:lumMod val="95000"/>
                <a:alpha val="74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 userDrawn="1"/>
        </p:nvSpPr>
        <p:spPr bwMode="auto">
          <a:xfrm>
            <a:off x="3352800" y="381000"/>
            <a:ext cx="457200" cy="457200"/>
          </a:xfrm>
          <a:prstGeom prst="rect">
            <a:avLst/>
          </a:prstGeom>
          <a:solidFill>
            <a:schemeClr val="accent2"/>
          </a:solidFill>
          <a:ln w="19050" cap="sq" cmpd="sng" algn="ctr">
            <a:solidFill>
              <a:schemeClr val="tx1">
                <a:lumMod val="95000"/>
                <a:alpha val="74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5715000" y="381000"/>
            <a:ext cx="457200" cy="457200"/>
          </a:xfrm>
          <a:prstGeom prst="rect">
            <a:avLst/>
          </a:prstGeom>
          <a:solidFill>
            <a:schemeClr val="accent2"/>
          </a:solidFill>
          <a:ln w="19050" cap="sq" cmpd="sng" algn="ctr">
            <a:solidFill>
              <a:schemeClr val="tx1">
                <a:lumMod val="95000"/>
                <a:alpha val="74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 userDrawn="1"/>
        </p:nvSpPr>
        <p:spPr bwMode="auto">
          <a:xfrm>
            <a:off x="381000" y="990600"/>
            <a:ext cx="457200" cy="457200"/>
          </a:xfrm>
          <a:prstGeom prst="rect">
            <a:avLst/>
          </a:prstGeom>
          <a:solidFill>
            <a:schemeClr val="accent2"/>
          </a:solidFill>
          <a:ln w="19050" cap="sq" cmpd="sng" algn="ctr">
            <a:solidFill>
              <a:schemeClr val="tx1">
                <a:lumMod val="95000"/>
                <a:alpha val="74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 userDrawn="1"/>
        </p:nvSpPr>
        <p:spPr bwMode="auto">
          <a:xfrm>
            <a:off x="381000" y="1600200"/>
            <a:ext cx="457200" cy="457200"/>
          </a:xfrm>
          <a:prstGeom prst="rect">
            <a:avLst/>
          </a:prstGeom>
          <a:solidFill>
            <a:schemeClr val="accent2"/>
          </a:solidFill>
          <a:ln w="19050" cap="sq" cmpd="sng" algn="ctr">
            <a:solidFill>
              <a:schemeClr val="tx1">
                <a:lumMod val="95000"/>
                <a:alpha val="74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381000" y="6629400"/>
            <a:ext cx="457200" cy="457200"/>
          </a:xfrm>
          <a:prstGeom prst="rect">
            <a:avLst/>
          </a:prstGeom>
          <a:noFill/>
          <a:ln w="19050" cap="sq" cmpd="sng" algn="ctr">
            <a:solidFill>
              <a:schemeClr val="tx1">
                <a:lumMod val="95000"/>
                <a:alpha val="74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381000" y="5181600"/>
            <a:ext cx="457200" cy="457200"/>
          </a:xfrm>
          <a:prstGeom prst="rect">
            <a:avLst/>
          </a:prstGeom>
          <a:noFill/>
          <a:ln w="19050" cap="sq" cmpd="sng" algn="ctr">
            <a:solidFill>
              <a:schemeClr val="tx1">
                <a:lumMod val="95000"/>
                <a:alpha val="74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381000" y="6019800"/>
            <a:ext cx="457200" cy="457200"/>
          </a:xfrm>
          <a:prstGeom prst="rect">
            <a:avLst/>
          </a:prstGeom>
          <a:noFill/>
          <a:ln w="19050" cap="sq" cmpd="sng" algn="ctr">
            <a:solidFill>
              <a:schemeClr val="tx1">
                <a:lumMod val="95000"/>
                <a:alpha val="74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 userDrawn="1"/>
        </p:nvSpPr>
        <p:spPr bwMode="auto">
          <a:xfrm>
            <a:off x="381000" y="3505200"/>
            <a:ext cx="457200" cy="457200"/>
          </a:xfrm>
          <a:prstGeom prst="rect">
            <a:avLst/>
          </a:prstGeom>
          <a:noFill/>
          <a:ln w="19050" cap="sq" cmpd="sng" algn="ctr">
            <a:solidFill>
              <a:schemeClr val="tx1">
                <a:lumMod val="95000"/>
                <a:alpha val="74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 userDrawn="1"/>
        </p:nvSpPr>
        <p:spPr bwMode="auto">
          <a:xfrm>
            <a:off x="1097280" y="5516880"/>
            <a:ext cx="274320" cy="274320"/>
          </a:xfrm>
          <a:prstGeom prst="rect">
            <a:avLst/>
          </a:prstGeom>
          <a:noFill/>
          <a:ln w="19050" cap="sq" cmpd="sng" algn="ctr">
            <a:solidFill>
              <a:schemeClr val="tx1">
                <a:lumMod val="95000"/>
                <a:alpha val="74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 userDrawn="1"/>
        </p:nvSpPr>
        <p:spPr bwMode="auto">
          <a:xfrm>
            <a:off x="1066800" y="990600"/>
            <a:ext cx="274320" cy="274320"/>
          </a:xfrm>
          <a:prstGeom prst="rect">
            <a:avLst/>
          </a:prstGeom>
          <a:solidFill>
            <a:schemeClr val="accent2"/>
          </a:solidFill>
          <a:ln w="19050" cap="sq" cmpd="sng" algn="ctr">
            <a:solidFill>
              <a:schemeClr val="tx1">
                <a:lumMod val="95000"/>
                <a:alpha val="74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 userDrawn="1"/>
        </p:nvSpPr>
        <p:spPr bwMode="auto">
          <a:xfrm>
            <a:off x="4069080" y="685800"/>
            <a:ext cx="274320" cy="274320"/>
          </a:xfrm>
          <a:prstGeom prst="rect">
            <a:avLst/>
          </a:prstGeom>
          <a:solidFill>
            <a:schemeClr val="accent2"/>
          </a:solidFill>
          <a:ln w="19050" cap="sq" cmpd="sng" algn="ctr">
            <a:solidFill>
              <a:schemeClr val="tx1">
                <a:lumMod val="95000"/>
                <a:alpha val="74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 userDrawn="1"/>
        </p:nvSpPr>
        <p:spPr bwMode="auto">
          <a:xfrm>
            <a:off x="381000" y="2362200"/>
            <a:ext cx="457200" cy="457200"/>
          </a:xfrm>
          <a:prstGeom prst="rect">
            <a:avLst/>
          </a:prstGeom>
          <a:solidFill>
            <a:schemeClr val="accent2"/>
          </a:solidFill>
          <a:ln w="19050" cap="sq" cmpd="sng" algn="ctr">
            <a:solidFill>
              <a:schemeClr val="tx1">
                <a:lumMod val="95000"/>
                <a:alpha val="74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Garamond" pitchFamily="18" charset="0"/>
        <a:buChar char="−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Garamond" pitchFamily="18" charset="0"/>
        <a:buChar char="−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838200"/>
            <a:ext cx="8229600" cy="685800"/>
          </a:xfrm>
        </p:spPr>
        <p:txBody>
          <a:bodyPr/>
          <a:lstStyle/>
          <a:p>
            <a:r>
              <a:rPr lang="en-US" u="sng" dirty="0" smtClean="0">
                <a:ln w="28575">
                  <a:solidFill>
                    <a:schemeClr val="accent4">
                      <a:lumMod val="50000"/>
                    </a:schemeClr>
                  </a:solidFill>
                </a:ln>
              </a:rPr>
              <a:t>May 25, 2016 Please Do Now</a:t>
            </a:r>
            <a:endParaRPr lang="en-US" u="sng" dirty="0">
              <a:ln w="28575">
                <a:solidFill>
                  <a:schemeClr val="accent4">
                    <a:lumMod val="50000"/>
                  </a:schemeClr>
                </a:solidFill>
              </a:ln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524000"/>
            <a:ext cx="8229600" cy="5334000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sz="3600" dirty="0" smtClean="0"/>
              <a:t>Sharpen Pencil</a:t>
            </a:r>
          </a:p>
          <a:p>
            <a:pPr marL="457200" indent="-457200">
              <a:buAutoNum type="arabicPeriod"/>
            </a:pPr>
            <a:r>
              <a:rPr lang="en-US" sz="3600" dirty="0" smtClean="0"/>
              <a:t>Collect Please Do Now : Human Body Systems from white basket on desk by door, Clicker, NO chrome book, Pen/Pencil that works</a:t>
            </a:r>
          </a:p>
          <a:p>
            <a:pPr marL="457200" indent="-457200">
              <a:buAutoNum type="arabicPeriod"/>
            </a:pPr>
            <a:r>
              <a:rPr lang="en-US" sz="3600" dirty="0" smtClean="0"/>
              <a:t>Take out Flashcard homework from last night so teacher can check them</a:t>
            </a:r>
          </a:p>
          <a:p>
            <a:pPr marL="457200" indent="-457200">
              <a:buAutoNum type="arabicPeriod"/>
            </a:pPr>
            <a:r>
              <a:rPr lang="en-US" sz="3600" dirty="0" smtClean="0"/>
              <a:t>Work on Please Do Now</a:t>
            </a:r>
            <a:r>
              <a:rPr lang="en-US" sz="3600" dirty="0" smtClean="0"/>
              <a:t> 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>
          <a:xfrm>
            <a:off x="1447800" y="533400"/>
            <a:ext cx="6629400" cy="838200"/>
          </a:xfrm>
        </p:spPr>
        <p:txBody>
          <a:bodyPr/>
          <a:lstStyle/>
          <a:p>
            <a:r>
              <a:rPr lang="en-US" u="sng" dirty="0" smtClean="0"/>
              <a:t>Agenda</a:t>
            </a:r>
            <a:endParaRPr lang="en-US" u="sng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143000" y="1371600"/>
            <a:ext cx="8001000" cy="5410200"/>
          </a:xfrm>
        </p:spPr>
        <p:txBody>
          <a:bodyPr/>
          <a:lstStyle/>
          <a:p>
            <a:r>
              <a:rPr lang="en-US" sz="3600" dirty="0" smtClean="0"/>
              <a:t>Please Do Now / collect signed progress reports, check flashcards</a:t>
            </a:r>
          </a:p>
          <a:p>
            <a:r>
              <a:rPr lang="en-US" sz="3600" dirty="0" smtClean="0"/>
              <a:t>Correct / Review Please Do Now on 6 Kingdoms</a:t>
            </a:r>
          </a:p>
          <a:p>
            <a:r>
              <a:rPr lang="en-US" sz="3600" dirty="0" smtClean="0"/>
              <a:t>Daily Quiz</a:t>
            </a:r>
          </a:p>
          <a:p>
            <a:r>
              <a:rPr lang="en-US" sz="3600" dirty="0" smtClean="0"/>
              <a:t>Stations</a:t>
            </a:r>
          </a:p>
          <a:p>
            <a:r>
              <a:rPr lang="en-US" sz="3600" dirty="0" smtClean="0"/>
              <a:t>Flashcard Race (behavior allowing)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533400"/>
            <a:ext cx="6629400" cy="838200"/>
          </a:xfrm>
        </p:spPr>
        <p:txBody>
          <a:bodyPr/>
          <a:lstStyle/>
          <a:p>
            <a:r>
              <a:rPr lang="en-US" u="sng" dirty="0" smtClean="0"/>
              <a:t>Stations</a:t>
            </a:r>
            <a:endParaRPr lang="en-US" u="sng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8305800" cy="5562600"/>
          </a:xfrm>
        </p:spPr>
        <p:txBody>
          <a:bodyPr/>
          <a:lstStyle/>
          <a:p>
            <a:r>
              <a:rPr lang="en-US" sz="4000" dirty="0" smtClean="0"/>
              <a:t>Station 1: Human Body Vocab Match Up</a:t>
            </a:r>
          </a:p>
          <a:p>
            <a:r>
              <a:rPr lang="en-US" sz="4000" dirty="0" smtClean="0"/>
              <a:t>Station 2: Levels of Organization of Human Card Sort</a:t>
            </a:r>
          </a:p>
          <a:p>
            <a:r>
              <a:rPr lang="en-US" sz="4000" dirty="0" smtClean="0"/>
              <a:t>Station 3: Who Am I? </a:t>
            </a:r>
            <a:r>
              <a:rPr lang="en-US" sz="4000" dirty="0" smtClean="0"/>
              <a:t>sort</a:t>
            </a:r>
          </a:p>
          <a:p>
            <a:pPr marL="0" indent="0">
              <a:buNone/>
            </a:pPr>
            <a:r>
              <a:rPr lang="en-US" sz="4000" dirty="0"/>
              <a:t>	</a:t>
            </a:r>
            <a:r>
              <a:rPr lang="en-US" sz="4000" dirty="0" smtClean="0"/>
              <a:t>Station 4: Human Body Task 	Cards</a:t>
            </a:r>
            <a:endParaRPr 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066800"/>
            <a:ext cx="7391400" cy="838200"/>
          </a:xfrm>
        </p:spPr>
        <p:txBody>
          <a:bodyPr/>
          <a:lstStyle/>
          <a:p>
            <a:r>
              <a:rPr lang="en-US" sz="4000" u="sng" dirty="0" smtClean="0"/>
              <a:t>Exit Ticket .</a:t>
            </a:r>
            <a:endParaRPr lang="en-US" sz="4000" u="sng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dirty="0" smtClean="0"/>
              <a:t>Flashcard Race</a:t>
            </a:r>
            <a:endParaRPr lang="en-US" sz="4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01018456">
  <a:themeElements>
    <a:clrScheme name="Project Overview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CCFF"/>
      </a:accent1>
      <a:accent2>
        <a:srgbClr val="0D658A"/>
      </a:accent2>
      <a:accent3>
        <a:srgbClr val="AAB8E2"/>
      </a:accent3>
      <a:accent4>
        <a:srgbClr val="DADADA"/>
      </a:accent4>
      <a:accent5>
        <a:srgbClr val="AAE2FF"/>
      </a:accent5>
      <a:accent6>
        <a:srgbClr val="00E7B9"/>
      </a:accent6>
      <a:hlink>
        <a:srgbClr val="FF3300"/>
      </a:hlink>
      <a:folHlink>
        <a:srgbClr val="FF7C80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4D0E0B0-8833-491E-BB0D-6E6AC9CC057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Project planning overview presentation</Template>
  <TotalTime>12</TotalTime>
  <Words>113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Garamond</vt:lpstr>
      <vt:lpstr>Times New Roman</vt:lpstr>
      <vt:lpstr>Trebuchet MS</vt:lpstr>
      <vt:lpstr>01018456</vt:lpstr>
      <vt:lpstr>May 25, 2016 Please Do Now</vt:lpstr>
      <vt:lpstr>Agenda</vt:lpstr>
      <vt:lpstr>Stations</vt:lpstr>
      <vt:lpstr>Exit Ticket .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May 25, 2016 Please Do Now</dc:title>
  <dc:creator>Pease, Katherine J</dc:creator>
  <cp:keywords/>
  <cp:lastModifiedBy>Pease, Katherine J</cp:lastModifiedBy>
  <cp:revision>2</cp:revision>
  <cp:lastPrinted>1601-01-01T00:00:00Z</cp:lastPrinted>
  <dcterms:created xsi:type="dcterms:W3CDTF">2016-05-25T13:54:13Z</dcterms:created>
  <dcterms:modified xsi:type="dcterms:W3CDTF">2016-05-25T14:06:32Z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TC010184561033</vt:lpwstr>
  </property>
</Properties>
</file>