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9" r:id="rId5"/>
    <p:sldId id="260" r:id="rId6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37" autoAdjust="0"/>
  </p:normalViewPr>
  <p:slideViewPr>
    <p:cSldViewPr>
      <p:cViewPr>
        <p:scale>
          <a:sx n="50" d="100"/>
          <a:sy n="50" d="100"/>
        </p:scale>
        <p:origin x="2414" y="9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AF47CCCC-307A-4810-BAB0-0FB698B8C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06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C7324988-157E-48A4-8BD0-4BF7D9FE9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5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227F8F-9FEE-4D60-9626-1DC48B585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85931-1F01-44C2-AE94-F9B21AF1D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3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C99D3-AE44-4BDA-A347-A4050423CC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2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1E662-8C2D-4714-B2E8-E4A1A5B8ABC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5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D690E-0FF2-4A81-898C-9EBC2AC67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07BD0-32DF-427E-9756-F8EF23A47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4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0DBD8-4379-4399-8344-B8D7ACF25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1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5CE88-51E4-4EA4-88DF-D91611194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3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74088-F302-4343-97F4-1652843EC3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0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B1C91-D629-419B-AA51-E48E4CF078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9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C46CD-AE69-47FD-ACC5-AB875E8BA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2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21000">
              <a:schemeClr val="accent2">
                <a:alpha val="76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601FFC2-68D7-4AB8-B7F1-8ED445831F2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381000" y="381000"/>
            <a:ext cx="457200" cy="45720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066800" y="381000"/>
            <a:ext cx="457200" cy="45720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1981200" y="381000"/>
            <a:ext cx="457200" cy="45720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3352800" y="381000"/>
            <a:ext cx="457200" cy="45720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5715000" y="381000"/>
            <a:ext cx="457200" cy="45720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381000" y="990600"/>
            <a:ext cx="457200" cy="45720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81000" y="1600200"/>
            <a:ext cx="457200" cy="45720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381000" y="6629400"/>
            <a:ext cx="457200" cy="457200"/>
          </a:xfrm>
          <a:prstGeom prst="rect">
            <a:avLst/>
          </a:prstGeom>
          <a:noFill/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381000" y="5181600"/>
            <a:ext cx="457200" cy="457200"/>
          </a:xfrm>
          <a:prstGeom prst="rect">
            <a:avLst/>
          </a:prstGeom>
          <a:noFill/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381000" y="6019800"/>
            <a:ext cx="457200" cy="457200"/>
          </a:xfrm>
          <a:prstGeom prst="rect">
            <a:avLst/>
          </a:prstGeom>
          <a:noFill/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381000" y="3505200"/>
            <a:ext cx="457200" cy="457200"/>
          </a:xfrm>
          <a:prstGeom prst="rect">
            <a:avLst/>
          </a:prstGeom>
          <a:noFill/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1097280" y="5516880"/>
            <a:ext cx="274320" cy="274320"/>
          </a:xfrm>
          <a:prstGeom prst="rect">
            <a:avLst/>
          </a:prstGeom>
          <a:noFill/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066800" y="990600"/>
            <a:ext cx="274320" cy="27432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4069080" y="685800"/>
            <a:ext cx="274320" cy="27432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381000" y="2362200"/>
            <a:ext cx="457200" cy="457200"/>
          </a:xfrm>
          <a:prstGeom prst="rect">
            <a:avLst/>
          </a:prstGeom>
          <a:solidFill>
            <a:schemeClr val="accent2"/>
          </a:solidFill>
          <a:ln w="19050" cap="sq" cmpd="sng" algn="ctr">
            <a:solidFill>
              <a:schemeClr val="tx1">
                <a:lumMod val="95000"/>
                <a:alpha val="7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838200"/>
            <a:ext cx="8229600" cy="685800"/>
          </a:xfrm>
        </p:spPr>
        <p:txBody>
          <a:bodyPr/>
          <a:lstStyle/>
          <a:p>
            <a:r>
              <a:rPr lang="en-US" u="sng" dirty="0" smtClean="0">
                <a:ln w="28575">
                  <a:solidFill>
                    <a:schemeClr val="accent4">
                      <a:lumMod val="50000"/>
                    </a:schemeClr>
                  </a:solidFill>
                </a:ln>
              </a:rPr>
              <a:t>May 25, 2016 Please Do Now</a:t>
            </a:r>
            <a:endParaRPr lang="en-US" u="sng" dirty="0">
              <a:ln w="28575"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524000"/>
            <a:ext cx="8229600" cy="53340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3600" dirty="0" smtClean="0"/>
              <a:t>Sharpen Pencil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Collect Please Do Now : Human Body Systems from white basket on desk by door, Clicker, NO chrome book, Pen/Pencil that works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Take out Flashcard homework from last night so teacher can check them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Work on Please Do Now</a:t>
            </a:r>
            <a:r>
              <a:rPr lang="en-US" sz="3600" dirty="0" smtClean="0"/>
              <a:t>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6629400" cy="838200"/>
          </a:xfrm>
        </p:spPr>
        <p:txBody>
          <a:bodyPr/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8001000" cy="5410200"/>
          </a:xfrm>
        </p:spPr>
        <p:txBody>
          <a:bodyPr/>
          <a:lstStyle/>
          <a:p>
            <a:r>
              <a:rPr lang="en-US" sz="3600" dirty="0" smtClean="0"/>
              <a:t>Please Do Now / collect signed progress reports, check flashcards</a:t>
            </a:r>
          </a:p>
          <a:p>
            <a:r>
              <a:rPr lang="en-US" sz="3600" dirty="0" smtClean="0"/>
              <a:t>Correct / Review Please Do Now on 6 Kingdoms</a:t>
            </a:r>
          </a:p>
          <a:p>
            <a:r>
              <a:rPr lang="en-US" sz="3600" dirty="0" smtClean="0"/>
              <a:t>Daily Quiz</a:t>
            </a:r>
          </a:p>
          <a:p>
            <a:r>
              <a:rPr lang="en-US" sz="3600" dirty="0" smtClean="0"/>
              <a:t>Stations</a:t>
            </a:r>
          </a:p>
          <a:p>
            <a:r>
              <a:rPr lang="en-US" sz="3600" dirty="0" smtClean="0"/>
              <a:t>Flashcard Race (behavior allowing)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6629400" cy="838200"/>
          </a:xfrm>
        </p:spPr>
        <p:txBody>
          <a:bodyPr/>
          <a:lstStyle/>
          <a:p>
            <a:r>
              <a:rPr lang="en-US" u="sng" dirty="0" smtClean="0"/>
              <a:t>Stations</a:t>
            </a:r>
            <a:endParaRPr lang="en-US" u="sng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305800" cy="5562600"/>
          </a:xfrm>
        </p:spPr>
        <p:txBody>
          <a:bodyPr/>
          <a:lstStyle/>
          <a:p>
            <a:r>
              <a:rPr lang="en-US" sz="4000" dirty="0" smtClean="0"/>
              <a:t>Station 1: Human Body Vocab Match Up</a:t>
            </a:r>
          </a:p>
          <a:p>
            <a:r>
              <a:rPr lang="en-US" sz="4000" dirty="0" smtClean="0"/>
              <a:t>Station 2: Levels of Organization of Human Card Sort</a:t>
            </a:r>
          </a:p>
          <a:p>
            <a:r>
              <a:rPr lang="en-US" sz="4000" dirty="0" smtClean="0"/>
              <a:t>Station 3: Who Am I? </a:t>
            </a:r>
            <a:r>
              <a:rPr lang="en-US" sz="4000" dirty="0" smtClean="0"/>
              <a:t>sort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Station 4: Human Body Task 	Cards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391400" cy="838200"/>
          </a:xfrm>
        </p:spPr>
        <p:txBody>
          <a:bodyPr/>
          <a:lstStyle/>
          <a:p>
            <a:r>
              <a:rPr lang="en-US" sz="4000" u="sng" dirty="0" smtClean="0"/>
              <a:t>Exit Ticket .</a:t>
            </a:r>
            <a:endParaRPr lang="en-US" sz="4000" u="sng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Flashcard Race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018456">
  <a:themeElements>
    <a:clrScheme name="Project Overview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D658A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4D0E0B0-8833-491E-BB0D-6E6AC9CC05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planning overview presentation</Template>
  <TotalTime>12</TotalTime>
  <Words>113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Garamond</vt:lpstr>
      <vt:lpstr>Times New Roman</vt:lpstr>
      <vt:lpstr>Trebuchet MS</vt:lpstr>
      <vt:lpstr>01018456</vt:lpstr>
      <vt:lpstr>May 25, 2016 Please Do Now</vt:lpstr>
      <vt:lpstr>Agenda</vt:lpstr>
      <vt:lpstr>Stations</vt:lpstr>
      <vt:lpstr>Exit Ticket .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25, 2016 Please Do Now</dc:title>
  <dc:creator>Pease, Katherine J</dc:creator>
  <cp:keywords/>
  <cp:lastModifiedBy>Pease, Katherine J</cp:lastModifiedBy>
  <cp:revision>2</cp:revision>
  <cp:lastPrinted>1601-01-01T00:00:00Z</cp:lastPrinted>
  <dcterms:created xsi:type="dcterms:W3CDTF">2016-05-25T13:54:13Z</dcterms:created>
  <dcterms:modified xsi:type="dcterms:W3CDTF">2016-05-25T14:06:32Z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