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70" r:id="rId3"/>
    <p:sldId id="259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204183"/>
            <a:ext cx="7315200" cy="71088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May 24, 2016 Please Do Now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66" y="1837426"/>
            <a:ext cx="7217434" cy="372661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3200" dirty="0" smtClean="0"/>
              <a:t>Collect Please Do Now Sheet, Clickers, NO Chrome Book, Pen/Pencil that works</a:t>
            </a:r>
          </a:p>
          <a:p>
            <a:pPr marL="457200" indent="-457200" algn="l">
              <a:buAutoNum type="arabicPeriod"/>
            </a:pPr>
            <a:r>
              <a:rPr lang="en-US" sz="3200" dirty="0" smtClean="0"/>
              <a:t>Review Vocabulary words from yesterday</a:t>
            </a:r>
          </a:p>
          <a:p>
            <a:pPr marL="457200" indent="-457200" algn="l">
              <a:buAutoNum type="arabicPeriod"/>
            </a:pPr>
            <a:r>
              <a:rPr lang="en-US" sz="3200" dirty="0" smtClean="0"/>
              <a:t>Complete the Please Do Now</a:t>
            </a:r>
            <a:endParaRPr lang="en-US" sz="3200" dirty="0" smtClean="0"/>
          </a:p>
          <a:p>
            <a:pPr marL="457200" indent="-457200" algn="l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670945"/>
            <a:ext cx="5760720" cy="70928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7608" y="1233576"/>
            <a:ext cx="6581954" cy="2924355"/>
          </a:xfrm>
        </p:spPr>
        <p:txBody>
          <a:bodyPr>
            <a:normAutofit/>
          </a:bodyPr>
          <a:lstStyle/>
          <a:p>
            <a:r>
              <a:rPr lang="en-US" dirty="0" smtClean="0"/>
              <a:t>Please Do Now</a:t>
            </a:r>
          </a:p>
          <a:p>
            <a:r>
              <a:rPr lang="en-US" dirty="0" smtClean="0"/>
              <a:t>Collect Signed Progress Reports</a:t>
            </a:r>
            <a:endParaRPr lang="en-US" dirty="0" smtClean="0"/>
          </a:p>
          <a:p>
            <a:r>
              <a:rPr lang="en-US" dirty="0" smtClean="0"/>
              <a:t>Review / Correct Please Do Now: Cell structure / prokaryotic &amp;eukaryotic cells</a:t>
            </a:r>
          </a:p>
          <a:p>
            <a:r>
              <a:rPr lang="en-US" dirty="0" smtClean="0"/>
              <a:t>Daily Quiz</a:t>
            </a:r>
          </a:p>
          <a:p>
            <a:r>
              <a:rPr lang="en-US" dirty="0" smtClean="0"/>
              <a:t>Stations</a:t>
            </a:r>
          </a:p>
          <a:p>
            <a:r>
              <a:rPr lang="en-US" dirty="0" smtClean="0"/>
              <a:t>Flashcard Race (behavior allowing)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636439"/>
            <a:ext cx="5760720" cy="735161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Stations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1509" y="1371600"/>
            <a:ext cx="6288657" cy="252306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Station 1: The 6 Kingdoms Card Sort</a:t>
            </a:r>
          </a:p>
          <a:p>
            <a:pPr algn="l"/>
            <a:r>
              <a:rPr lang="en-US" sz="3200" dirty="0" smtClean="0"/>
              <a:t>Station 2: The 6 Kingdoms and 3 Domains of Life Sort</a:t>
            </a:r>
          </a:p>
          <a:p>
            <a:pPr algn="l"/>
            <a:r>
              <a:rPr lang="en-US" sz="3200" dirty="0" smtClean="0"/>
              <a:t>Station 3: Make Flashcards (1 per vocab word, see please do now)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735161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Exit Ticket / DOL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1751162"/>
            <a:ext cx="5760720" cy="214350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Flashcard Race to Review Vocabulary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88A576-A2E7-4760-927D-B5BF8CF93C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Four seasons nature presentation (widescreen)</Template>
  <TotalTime>0</TotalTime>
  <Words>111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Constantia</vt:lpstr>
      <vt:lpstr>Wingdings</vt:lpstr>
      <vt:lpstr>Four Seasons 16x9</vt:lpstr>
      <vt:lpstr>May 24, 2016 Please Do Now</vt:lpstr>
      <vt:lpstr>Agenda</vt:lpstr>
      <vt:lpstr>Stations</vt:lpstr>
      <vt:lpstr>Exit Ticket / DOL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2016-05-24T13:49:28Z</dcterms:created>
  <dcterms:modified xsi:type="dcterms:W3CDTF">2016-05-24T13:58:21Z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