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8"/>
  </p:notesMasterIdLst>
  <p:handoutMasterIdLst>
    <p:handoutMasterId r:id="rId9"/>
  </p:handoutMasterIdLst>
  <p:sldIdLst>
    <p:sldId id="262" r:id="rId3"/>
    <p:sldId id="258" r:id="rId4"/>
    <p:sldId id="259" r:id="rId5"/>
    <p:sldId id="260" r:id="rId6"/>
    <p:sldId id="261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howGuides="1">
      <p:cViewPr varScale="1">
        <p:scale>
          <a:sx n="96" d="100"/>
          <a:sy n="96" d="100"/>
        </p:scale>
        <p:origin x="72" y="149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5/20/2016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2411" y="482600"/>
            <a:ext cx="6043825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358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358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5529" y="0"/>
            <a:ext cx="73132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C8C5-A9A9-4B3A-B134-0E3A713D185C}" type="datetime1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604" y="-9144"/>
            <a:ext cx="12178221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51012" y="1066800"/>
            <a:ext cx="9753600" cy="563879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Sharpen Pencil</a:t>
            </a:r>
          </a:p>
          <a:p>
            <a:pPr marL="514350" indent="-514350">
              <a:buAutoNum type="arabicPeriod"/>
            </a:pPr>
            <a:r>
              <a:rPr lang="en-US" dirty="0" smtClean="0"/>
              <a:t>Collect Sheet from White Basket, NO CLICKER, NO CHROME BOOK, pen/pencil that works</a:t>
            </a:r>
          </a:p>
          <a:p>
            <a:pPr marL="514350" indent="-514350">
              <a:buAutoNum type="arabicPeriod"/>
            </a:pPr>
            <a:r>
              <a:rPr lang="en-US" dirty="0" smtClean="0"/>
              <a:t>Read over the sheet you collected from white basket silentl</a:t>
            </a:r>
            <a:r>
              <a:rPr lang="en-US" dirty="0" smtClean="0"/>
              <a:t>y to self and don’t forget to put your name at the top.</a:t>
            </a:r>
          </a:p>
          <a:p>
            <a:pPr marL="514350" indent="-514350">
              <a:buAutoNum type="arabicPeriod"/>
            </a:pPr>
            <a:r>
              <a:rPr lang="en-US" dirty="0" smtClean="0"/>
              <a:t>Please be quiet and POLITE to our presenter today or you will sign the behavior board for a parent contact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98612" y="76200"/>
            <a:ext cx="10742612" cy="990600"/>
          </a:xfrm>
        </p:spPr>
        <p:txBody>
          <a:bodyPr/>
          <a:lstStyle/>
          <a:p>
            <a:r>
              <a:rPr lang="en-US" dirty="0" smtClean="0"/>
              <a:t>May 20, 2016 Please 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1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/>
              <a:t>1. Sharpen Pencil</a:t>
            </a:r>
          </a:p>
          <a:p>
            <a:pPr lvl="0"/>
            <a:r>
              <a:rPr lang="en-US" sz="4000" dirty="0" smtClean="0"/>
              <a:t>2. Collect ACP Review Folder</a:t>
            </a:r>
          </a:p>
          <a:p>
            <a:pPr lvl="0"/>
            <a:r>
              <a:rPr lang="en-US" sz="4000" dirty="0" smtClean="0"/>
              <a:t>3. Take out and complete Please Do Now for Thursday/Friday: Cell Theory / Biotic &amp; Abiotic Factors</a:t>
            </a:r>
          </a:p>
          <a:p>
            <a:pPr lvl="0"/>
            <a:r>
              <a:rPr lang="en-US" sz="4000" dirty="0" smtClean="0"/>
              <a:t>4. Review Pre-ACP Test Flashcards</a:t>
            </a:r>
            <a:endParaRPr lang="en-US" sz="40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20, 2016 Please 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2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Please Do Now</a:t>
            </a:r>
          </a:p>
          <a:p>
            <a:r>
              <a:rPr lang="en-US" sz="4400" dirty="0" smtClean="0"/>
              <a:t>Flash Card Review</a:t>
            </a:r>
          </a:p>
          <a:p>
            <a:r>
              <a:rPr lang="en-US" sz="4400" dirty="0" smtClean="0"/>
              <a:t>Station Work</a:t>
            </a:r>
          </a:p>
          <a:p>
            <a:r>
              <a:rPr lang="en-US" sz="4400" dirty="0" smtClean="0"/>
              <a:t>Vocabulary Flash Cards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4625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212" y="3313"/>
            <a:ext cx="9782801" cy="660400"/>
          </a:xfrm>
        </p:spPr>
        <p:txBody>
          <a:bodyPr/>
          <a:lstStyle/>
          <a:p>
            <a:r>
              <a:rPr lang="en-US" dirty="0" smtClean="0"/>
              <a:t>Station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666" y="663712"/>
            <a:ext cx="5872576" cy="61180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Station 1 = Types of Cells Vocab Card Sort</a:t>
            </a:r>
          </a:p>
          <a:p>
            <a:r>
              <a:rPr lang="en-US" dirty="0" smtClean="0"/>
              <a:t>Station 2 = Cell Theory Card Sort</a:t>
            </a:r>
          </a:p>
          <a:p>
            <a:r>
              <a:rPr lang="en-US" dirty="0" smtClean="0"/>
              <a:t>Station 3 = Biotic / Abiotic          T Chart Sort</a:t>
            </a:r>
          </a:p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Vocabulary Flash Cards (word on front/Definition on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back)</a:t>
            </a:r>
          </a:p>
          <a:p>
            <a:r>
              <a:rPr lang="en-US" dirty="0" smtClean="0"/>
              <a:t>Theodor Schwann</a:t>
            </a:r>
          </a:p>
          <a:p>
            <a:r>
              <a:rPr lang="en-US" dirty="0" smtClean="0"/>
              <a:t>Rudolph Virchow</a:t>
            </a:r>
          </a:p>
          <a:p>
            <a:r>
              <a:rPr lang="en-US" dirty="0" smtClean="0"/>
              <a:t>Step 1 of Cell Theory</a:t>
            </a:r>
          </a:p>
          <a:p>
            <a:r>
              <a:rPr lang="en-US" dirty="0" smtClean="0"/>
              <a:t>Step 2 of Cell Theory</a:t>
            </a:r>
          </a:p>
          <a:p>
            <a:r>
              <a:rPr lang="en-US" dirty="0" smtClean="0"/>
              <a:t>Step 3 of Cell Theory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466012" y="177800"/>
            <a:ext cx="4189771" cy="6680200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Vocabulary Flash Continued</a:t>
            </a:r>
          </a:p>
          <a:p>
            <a:r>
              <a:rPr lang="en-US" sz="3200" dirty="0" smtClean="0"/>
              <a:t>Cell</a:t>
            </a:r>
          </a:p>
          <a:p>
            <a:pPr marL="0" indent="0">
              <a:buNone/>
            </a:pPr>
            <a:r>
              <a:rPr lang="en-US" sz="3200" dirty="0" smtClean="0"/>
              <a:t>Cell Theory</a:t>
            </a:r>
          </a:p>
          <a:p>
            <a:pPr marL="0" indent="0">
              <a:buNone/>
            </a:pPr>
            <a:r>
              <a:rPr lang="en-US" sz="3200" dirty="0" smtClean="0"/>
              <a:t>Biotic Factor</a:t>
            </a:r>
          </a:p>
          <a:p>
            <a:pPr marL="0" indent="0">
              <a:buNone/>
            </a:pPr>
            <a:r>
              <a:rPr lang="en-US" sz="3200" dirty="0" smtClean="0"/>
              <a:t>Abiotic Factor</a:t>
            </a:r>
          </a:p>
          <a:p>
            <a:pPr marL="0" indent="0">
              <a:buNone/>
            </a:pPr>
            <a:r>
              <a:rPr lang="en-US" sz="3200" dirty="0" smtClean="0"/>
              <a:t>Prokaryotic Cell</a:t>
            </a:r>
          </a:p>
          <a:p>
            <a:pPr marL="0" indent="0">
              <a:buNone/>
            </a:pPr>
            <a:r>
              <a:rPr lang="en-US" sz="3200" dirty="0" smtClean="0"/>
              <a:t>Eukaryotic Cell</a:t>
            </a:r>
          </a:p>
          <a:p>
            <a:pPr marL="0" indent="0">
              <a:buNone/>
            </a:pPr>
            <a:r>
              <a:rPr lang="en-US" sz="3200" dirty="0" smtClean="0"/>
              <a:t>Robert Hooke</a:t>
            </a:r>
          </a:p>
          <a:p>
            <a:pPr marL="0" indent="0">
              <a:buNone/>
            </a:pPr>
            <a:r>
              <a:rPr lang="en-US" sz="3200" dirty="0" smtClean="0"/>
              <a:t>Matthias </a:t>
            </a:r>
            <a:r>
              <a:rPr lang="en-US" sz="3200" dirty="0" err="1" smtClean="0"/>
              <a:t>Schleiden</a:t>
            </a:r>
            <a:endParaRPr lang="en-US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598612" y="76200"/>
            <a:ext cx="5105400" cy="3124200"/>
          </a:xfrm>
          <a:prstGeom prst="rect">
            <a:avLst/>
          </a:prstGeom>
          <a:noFill/>
          <a:ln w="76200">
            <a:solidFill>
              <a:schemeClr val="tx2">
                <a:lumMod val="9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10139776" cy="4572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On a post it explain 2 things you still need to study to be successful on the ACP test.</a:t>
            </a:r>
          </a:p>
          <a:p>
            <a:r>
              <a:rPr lang="en-US" sz="4800" dirty="0" smtClean="0"/>
              <a:t>Don’t forget your name / </a:t>
            </a:r>
            <a:r>
              <a:rPr lang="en-US" sz="4800" smtClean="0"/>
              <a:t>class period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0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Jigsaw design template" id="{14C4544E-5D6E-4A0E-A4F6-43B5568F88FA}" vid="{794A1C51-6A02-405C-B010-53747BB716D8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722232B-9DED-49EA-BCCA-813199E056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0</TotalTime>
  <Words>225</Words>
  <Application>Microsoft Office PowerPoint</Application>
  <PresentationFormat>Custom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Euphemia</vt:lpstr>
      <vt:lpstr>Jigsaw design template</vt:lpstr>
      <vt:lpstr>May 20, 2016 Please Do Now</vt:lpstr>
      <vt:lpstr>May 20, 2016 Please Do Now</vt:lpstr>
      <vt:lpstr>Agenda</vt:lpstr>
      <vt:lpstr>Station Work</vt:lpstr>
      <vt:lpstr>Exit Slip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2016-05-20T13:42:17Z</dcterms:created>
  <dcterms:modified xsi:type="dcterms:W3CDTF">2016-05-20T14:16:05Z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TC034605279991</vt:lpwstr>
  </property>
</Properties>
</file>