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5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44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1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C4AA-519F-414A-AB66-13A289383F62}" type="datetimeFigureOut">
              <a:rPr lang="en-US" smtClean="0"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0636-5A30-41F0-ADE3-A7986C09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FstSMvA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chpeas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37" y="253218"/>
            <a:ext cx="2328863" cy="676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5037"/>
          </a:xfrm>
        </p:spPr>
        <p:txBody>
          <a:bodyPr/>
          <a:lstStyle/>
          <a:p>
            <a:r>
              <a:rPr lang="en-US" u="sng" dirty="0" smtClean="0"/>
              <a:t>Please Do Now / May 2, 2016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4" y="935037"/>
            <a:ext cx="10588176" cy="592296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8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3800" dirty="0" smtClean="0"/>
              <a:t>Collect Please Do Now from Blue Basket, clickers, chrome book, pen or pencil that works</a:t>
            </a:r>
          </a:p>
          <a:p>
            <a:pPr marL="457200" indent="-457200" algn="l">
              <a:buAutoNum type="arabicPeriod"/>
            </a:pPr>
            <a:r>
              <a:rPr lang="en-US" sz="3800" dirty="0" smtClean="0"/>
              <a:t>Take out and OPEN the TEXTBOOK to pg.    , read the pages to complete the questions </a:t>
            </a:r>
          </a:p>
          <a:p>
            <a:pPr algn="l"/>
            <a:r>
              <a:rPr lang="en-US" sz="3800" dirty="0" smtClean="0"/>
              <a:t>We will be grading this as soon I finish taking attendance We are </a:t>
            </a:r>
            <a:r>
              <a:rPr lang="en-US" sz="3800" b="1" u="sng" dirty="0" smtClean="0"/>
              <a:t>not</a:t>
            </a:r>
            <a:r>
              <a:rPr lang="en-US" sz="3800" dirty="0" smtClean="0"/>
              <a:t> reading it together so </a:t>
            </a:r>
            <a:r>
              <a:rPr lang="en-US" sz="3800" b="1" u="sng" dirty="0" smtClean="0"/>
              <a:t>Get STARTED</a:t>
            </a:r>
            <a:r>
              <a:rPr lang="en-US" sz="3800" dirty="0" smtClean="0"/>
              <a:t>!</a:t>
            </a:r>
          </a:p>
          <a:p>
            <a:pPr algn="l"/>
            <a:r>
              <a:rPr lang="en-US" sz="3800" dirty="0" smtClean="0"/>
              <a:t>(THIS IS A GRADE AND CLICKER GRADES GO DIRECTLY INTO GRADE BOOK!)</a:t>
            </a:r>
          </a:p>
        </p:txBody>
      </p:sp>
    </p:spTree>
    <p:extLst>
      <p:ext uri="{BB962C8B-B14F-4D97-AF65-F5344CB8AC3E}">
        <p14:creationId xmlns:p14="http://schemas.microsoft.com/office/powerpoint/2010/main" val="8919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r="251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618"/>
            <a:ext cx="9144000" cy="955819"/>
          </a:xfrm>
        </p:spPr>
        <p:txBody>
          <a:bodyPr/>
          <a:lstStyle/>
          <a:p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773" y="848219"/>
            <a:ext cx="9144000" cy="5756563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Please Do Now</a:t>
            </a:r>
          </a:p>
          <a:p>
            <a:pPr algn="l"/>
            <a:r>
              <a:rPr lang="en-US" sz="6000" dirty="0" smtClean="0"/>
              <a:t>Essential Question</a:t>
            </a:r>
          </a:p>
          <a:p>
            <a:pPr algn="l"/>
            <a:r>
              <a:rPr lang="en-US" sz="6000" dirty="0" smtClean="0"/>
              <a:t>Video clip</a:t>
            </a:r>
          </a:p>
          <a:p>
            <a:pPr algn="l"/>
            <a:r>
              <a:rPr lang="en-US" sz="6000" dirty="0" smtClean="0"/>
              <a:t>Tropism Foldable</a:t>
            </a:r>
          </a:p>
          <a:p>
            <a:pPr algn="l"/>
            <a:r>
              <a:rPr lang="en-US" sz="6000" dirty="0" smtClean="0"/>
              <a:t>Exit Slip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904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5767"/>
            <a:ext cx="10515600" cy="1325563"/>
          </a:xfrm>
        </p:spPr>
        <p:txBody>
          <a:bodyPr/>
          <a:lstStyle/>
          <a:p>
            <a:r>
              <a:rPr lang="en-US" u="sng" dirty="0" smtClean="0"/>
              <a:t>Essential Question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757646"/>
            <a:ext cx="8164285" cy="610035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Did you noticed that as our potato plant grew up, the roots grew down?  What caused this to happen? Explain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89" y="253218"/>
            <a:ext cx="3376246" cy="62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8514"/>
            <a:ext cx="10996749" cy="3905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https://www.youtube.com/watch?v=pCFstSMvAMI</a:t>
            </a:r>
            <a:endParaRPr lang="en-US" dirty="0" smtClean="0"/>
          </a:p>
          <a:p>
            <a:r>
              <a:rPr lang="en-US" dirty="0" smtClean="0"/>
              <a:t>Students take notes in journal to assist with answering the essential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4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825625"/>
            <a:ext cx="11262360" cy="4351338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Tropism Foldable</a:t>
            </a:r>
          </a:p>
          <a:p>
            <a:r>
              <a:rPr lang="en-US" sz="6000" dirty="0" smtClean="0"/>
              <a:t>2. Work Foldable</a:t>
            </a:r>
          </a:p>
          <a:p>
            <a:r>
              <a:rPr lang="en-US" sz="6000" dirty="0" smtClean="0"/>
              <a:t>3.Energy/Work/ Tropism Foldable</a:t>
            </a:r>
          </a:p>
          <a:p>
            <a:r>
              <a:rPr lang="en-US" sz="6000" dirty="0" smtClean="0"/>
              <a:t>4. Density Problem Practice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2998">
            <a:off x="239151" y="365125"/>
            <a:ext cx="5162843" cy="1325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114" y="650919"/>
            <a:ext cx="5951806" cy="1325563"/>
          </a:xfrm>
        </p:spPr>
        <p:txBody>
          <a:bodyPr/>
          <a:lstStyle/>
          <a:p>
            <a:r>
              <a:rPr lang="en-US" u="sng" dirty="0" smtClean="0"/>
              <a:t>Stations for This Week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2733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434" y="2899955"/>
            <a:ext cx="2019300" cy="395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869" y="-264365"/>
            <a:ext cx="10515600" cy="1325563"/>
          </a:xfrm>
        </p:spPr>
        <p:txBody>
          <a:bodyPr/>
          <a:lstStyle/>
          <a:p>
            <a:r>
              <a:rPr lang="en-US" u="sng" dirty="0" smtClean="0"/>
              <a:t>Tropism Foldable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796834"/>
            <a:ext cx="9410700" cy="5380129"/>
          </a:xfrm>
        </p:spPr>
        <p:txBody>
          <a:bodyPr>
            <a:noAutofit/>
          </a:bodyPr>
          <a:lstStyle/>
          <a:p>
            <a:r>
              <a:rPr lang="en-US" sz="4000" dirty="0" smtClean="0"/>
              <a:t>Teacher will pass out, explain directions</a:t>
            </a:r>
          </a:p>
          <a:p>
            <a:r>
              <a:rPr lang="en-US" sz="4000" dirty="0" smtClean="0"/>
              <a:t>Students will use various sources to complete</a:t>
            </a:r>
          </a:p>
          <a:p>
            <a:endParaRPr lang="en-US" sz="4000" dirty="0"/>
          </a:p>
          <a:p>
            <a:r>
              <a:rPr lang="en-US" sz="4000" dirty="0" smtClean="0"/>
              <a:t>Login to </a:t>
            </a:r>
            <a:r>
              <a:rPr lang="en-US" sz="4000" dirty="0" smtClean="0">
                <a:hlinkClick r:id="rId3"/>
              </a:rPr>
              <a:t>www.coachpease.com</a:t>
            </a:r>
            <a:endParaRPr lang="en-US" sz="4000" dirty="0" smtClean="0"/>
          </a:p>
          <a:p>
            <a:r>
              <a:rPr lang="en-US" sz="4000" dirty="0" smtClean="0"/>
              <a:t>Click on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6 Weeks</a:t>
            </a:r>
          </a:p>
          <a:p>
            <a:r>
              <a:rPr lang="en-US" sz="4000" dirty="0" smtClean="0"/>
              <a:t>Click on Plant Tropism power point</a:t>
            </a:r>
          </a:p>
          <a:p>
            <a:r>
              <a:rPr lang="en-US" sz="4000" dirty="0" smtClean="0"/>
              <a:t>Or Click on </a:t>
            </a:r>
            <a:r>
              <a:rPr lang="en-US" sz="4000" dirty="0" err="1" smtClean="0"/>
              <a:t>YouTubes</a:t>
            </a:r>
            <a:endParaRPr lang="en-US" sz="4000" dirty="0" smtClean="0"/>
          </a:p>
          <a:p>
            <a:r>
              <a:rPr lang="en-US" sz="4000" dirty="0" smtClean="0"/>
              <a:t>Click on Tropism Video (must use earbuds)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031" r="8911" b="13821"/>
          <a:stretch/>
        </p:blipFill>
        <p:spPr>
          <a:xfrm>
            <a:off x="20682" y="-1"/>
            <a:ext cx="2030187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1651"/>
            <a:ext cx="10515600" cy="1325563"/>
          </a:xfrm>
        </p:spPr>
        <p:txBody>
          <a:bodyPr/>
          <a:lstStyle/>
          <a:p>
            <a:r>
              <a:rPr lang="en-US" u="sng" dirty="0" smtClean="0"/>
              <a:t>DOL/Exit Slip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4616"/>
            <a:ext cx="8324850" cy="271823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Re-answer the essential question on a half sheet of notebook paper and turn into basket.</a:t>
            </a:r>
          </a:p>
          <a:p>
            <a:r>
              <a:rPr lang="en-US" sz="3600" dirty="0" smtClean="0"/>
              <a:t>Don’t forget to write your name and class period on it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89" y="253218"/>
            <a:ext cx="3376246" cy="6242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98708"/>
            <a:ext cx="88345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Freestyle Script" panose="030804020302050B0404" pitchFamily="66" charset="0"/>
              </a:rPr>
              <a:t>Did you noticed that as our potato plant grew up, the roots grew down?  What caused this to happen? Explain</a:t>
            </a:r>
            <a:endParaRPr lang="en-US" sz="54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6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Freestyle Script</vt:lpstr>
      <vt:lpstr>Office Theme</vt:lpstr>
      <vt:lpstr>Please Do Now / May 2, 2016</vt:lpstr>
      <vt:lpstr>Agenda</vt:lpstr>
      <vt:lpstr>Essential Question</vt:lpstr>
      <vt:lpstr>Video Clip</vt:lpstr>
      <vt:lpstr>Stations for This Week</vt:lpstr>
      <vt:lpstr>Tropism Foldable</vt:lpstr>
      <vt:lpstr>DOL/Exit Slip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Do Now / May 2, 2016</dc:title>
  <dc:creator>Katherine Pease</dc:creator>
  <cp:lastModifiedBy>Katherine Pease</cp:lastModifiedBy>
  <cp:revision>5</cp:revision>
  <dcterms:created xsi:type="dcterms:W3CDTF">2016-05-02T03:33:50Z</dcterms:created>
  <dcterms:modified xsi:type="dcterms:W3CDTF">2016-05-02T04:07:34Z</dcterms:modified>
</cp:coreProperties>
</file>