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9"/>
  </p:notesMasterIdLst>
  <p:handoutMasterIdLst>
    <p:handoutMasterId r:id="rId10"/>
  </p:handoutMasterIdLst>
  <p:sldIdLst>
    <p:sldId id="256" r:id="rId3"/>
    <p:sldId id="265" r:id="rId4"/>
    <p:sldId id="257" r:id="rId5"/>
    <p:sldId id="268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4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5/18/2016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5/18/2016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3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89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71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" y="295863"/>
            <a:ext cx="12188827" cy="6323264"/>
            <a:chOff x="-2" y="295863"/>
            <a:chExt cx="12188827" cy="6323264"/>
          </a:xfrm>
        </p:grpSpPr>
        <p:sp>
          <p:nvSpPr>
            <p:cNvPr id="33" name="Rectangle 32"/>
            <p:cNvSpPr/>
            <p:nvPr/>
          </p:nvSpPr>
          <p:spPr>
            <a:xfrm>
              <a:off x="-1" y="1905000"/>
              <a:ext cx="12188826" cy="320040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-2" y="1795132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-2" y="5142116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36" name="Oval 2"/>
            <p:cNvSpPr>
              <a:spLocks noChangeArrowheads="1"/>
            </p:cNvSpPr>
            <p:nvPr/>
          </p:nvSpPr>
          <p:spPr bwMode="grayWhite">
            <a:xfrm>
              <a:off x="534293" y="5791419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"/>
            <p:cNvSpPr>
              <a:spLocks noChangeArrowheads="1"/>
            </p:cNvSpPr>
            <p:nvPr/>
          </p:nvSpPr>
          <p:spPr bwMode="grayWhite">
            <a:xfrm>
              <a:off x="696482" y="5958903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5"/>
            <p:cNvSpPr>
              <a:spLocks noChangeArrowheads="1"/>
            </p:cNvSpPr>
            <p:nvPr/>
          </p:nvSpPr>
          <p:spPr bwMode="grayWhite">
            <a:xfrm>
              <a:off x="213400" y="5778215"/>
              <a:ext cx="310863" cy="321012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6"/>
            <p:cNvSpPr>
              <a:spLocks noChangeArrowheads="1"/>
            </p:cNvSpPr>
            <p:nvPr/>
          </p:nvSpPr>
          <p:spPr bwMode="grayWhite">
            <a:xfrm>
              <a:off x="284358" y="5851489"/>
              <a:ext cx="40547" cy="418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grayWhite">
            <a:xfrm>
              <a:off x="10486137" y="5404864"/>
              <a:ext cx="473052" cy="488496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grayWhite">
            <a:xfrm>
              <a:off x="10594263" y="5516520"/>
              <a:ext cx="65889" cy="6804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11"/>
            <p:cNvSpPr>
              <a:spLocks noChangeArrowheads="1"/>
            </p:cNvSpPr>
            <p:nvPr/>
          </p:nvSpPr>
          <p:spPr bwMode="grayWhite">
            <a:xfrm>
              <a:off x="6575012" y="621437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12"/>
            <p:cNvSpPr>
              <a:spLocks noChangeArrowheads="1"/>
            </p:cNvSpPr>
            <p:nvPr/>
          </p:nvSpPr>
          <p:spPr bwMode="grayWhite">
            <a:xfrm>
              <a:off x="6664554" y="630683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14"/>
            <p:cNvSpPr>
              <a:spLocks noChangeArrowheads="1"/>
            </p:cNvSpPr>
            <p:nvPr/>
          </p:nvSpPr>
          <p:spPr bwMode="grayWhite">
            <a:xfrm>
              <a:off x="3520863" y="57338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15"/>
            <p:cNvSpPr>
              <a:spLocks noChangeArrowheads="1"/>
            </p:cNvSpPr>
            <p:nvPr/>
          </p:nvSpPr>
          <p:spPr bwMode="grayWhite">
            <a:xfrm>
              <a:off x="3610405" y="58262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7"/>
            <p:cNvSpPr>
              <a:spLocks noChangeArrowheads="1"/>
            </p:cNvSpPr>
            <p:nvPr/>
          </p:nvSpPr>
          <p:spPr bwMode="grayWhite">
            <a:xfrm>
              <a:off x="5845161" y="295863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8"/>
            <p:cNvSpPr>
              <a:spLocks noChangeArrowheads="1"/>
            </p:cNvSpPr>
            <p:nvPr/>
          </p:nvSpPr>
          <p:spPr bwMode="grayWhite">
            <a:xfrm>
              <a:off x="6007350" y="463347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20"/>
            <p:cNvSpPr>
              <a:spLocks noChangeArrowheads="1"/>
            </p:cNvSpPr>
            <p:nvPr/>
          </p:nvSpPr>
          <p:spPr bwMode="grayWhite">
            <a:xfrm>
              <a:off x="5439688" y="63083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grayWhite">
            <a:xfrm>
              <a:off x="5529230" y="72329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23"/>
            <p:cNvSpPr>
              <a:spLocks noChangeArrowheads="1"/>
            </p:cNvSpPr>
            <p:nvPr/>
          </p:nvSpPr>
          <p:spPr bwMode="grayWhite">
            <a:xfrm>
              <a:off x="6575012" y="29586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24"/>
            <p:cNvSpPr>
              <a:spLocks noChangeArrowheads="1"/>
            </p:cNvSpPr>
            <p:nvPr/>
          </p:nvSpPr>
          <p:spPr bwMode="grayWhite">
            <a:xfrm>
              <a:off x="6664554" y="38832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26"/>
            <p:cNvSpPr>
              <a:spLocks noChangeArrowheads="1"/>
            </p:cNvSpPr>
            <p:nvPr/>
          </p:nvSpPr>
          <p:spPr bwMode="grayWhite">
            <a:xfrm>
              <a:off x="11218217" y="589639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27"/>
            <p:cNvSpPr>
              <a:spLocks noChangeArrowheads="1"/>
            </p:cNvSpPr>
            <p:nvPr/>
          </p:nvSpPr>
          <p:spPr bwMode="grayWhite">
            <a:xfrm>
              <a:off x="11344927" y="720486"/>
              <a:ext cx="79405" cy="8199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29"/>
            <p:cNvSpPr>
              <a:spLocks noChangeArrowheads="1"/>
            </p:cNvSpPr>
            <p:nvPr/>
          </p:nvSpPr>
          <p:spPr bwMode="grayWhite">
            <a:xfrm>
              <a:off x="11312827" y="1372978"/>
              <a:ext cx="229768" cy="237270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30"/>
            <p:cNvSpPr>
              <a:spLocks noChangeArrowheads="1"/>
            </p:cNvSpPr>
            <p:nvPr/>
          </p:nvSpPr>
          <p:spPr bwMode="grayWhite">
            <a:xfrm>
              <a:off x="11366890" y="1428806"/>
              <a:ext cx="27032" cy="279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32"/>
            <p:cNvSpPr>
              <a:spLocks noChangeArrowheads="1"/>
            </p:cNvSpPr>
            <p:nvPr/>
          </p:nvSpPr>
          <p:spPr bwMode="grayWhite">
            <a:xfrm>
              <a:off x="1303864" y="669938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33"/>
            <p:cNvSpPr>
              <a:spLocks noChangeArrowheads="1"/>
            </p:cNvSpPr>
            <p:nvPr/>
          </p:nvSpPr>
          <p:spPr bwMode="grayWhite">
            <a:xfrm>
              <a:off x="1428885" y="799041"/>
              <a:ext cx="81095" cy="8374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35"/>
            <p:cNvSpPr>
              <a:spLocks noChangeArrowheads="1"/>
            </p:cNvSpPr>
            <p:nvPr/>
          </p:nvSpPr>
          <p:spPr bwMode="grayWhite">
            <a:xfrm>
              <a:off x="1871526" y="8374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36"/>
            <p:cNvSpPr>
              <a:spLocks noChangeArrowheads="1"/>
            </p:cNvSpPr>
            <p:nvPr/>
          </p:nvSpPr>
          <p:spPr bwMode="grayWhite">
            <a:xfrm>
              <a:off x="1961068" y="9298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23D7-2A27-4B34-A31C-02090805ABAC}" type="datetime1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1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F1F3-2254-4E04-B960-C1DB42B67330}" type="datetime1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447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0DE7-A14C-48CB-AB8E-D3357522F5F2}" type="datetime1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255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7548-FD58-4384-A951-C87160C229EB}" type="datetime1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1949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3194-3577-4D3C-A927-FE879CBA54D5}" type="datetime1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908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DC53B-D6DF-4D88-8598-DAA646F1ABC6}" type="datetime1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792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985-7297-49C2-8AF7-445853E5DC92}" type="datetime1">
              <a:rPr lang="en-US" smtClean="0"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2600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CB2E-E929-49CA-BA6D-3C562126F566}" type="datetime1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608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7CFE0-ED18-4B5C-AA30-B675E1042721}" type="datetime1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4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BAAB-3A39-450E-9B38-6FB42E71A3AF}" type="datetime1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805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0331-03F7-4310-9C27-C65B2378D791}" type="datetime1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957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/>
          <p:cNvGrpSpPr/>
          <p:nvPr/>
        </p:nvGrpSpPr>
        <p:grpSpPr>
          <a:xfrm>
            <a:off x="7873" y="-19258"/>
            <a:ext cx="12188953" cy="6869723"/>
            <a:chOff x="7873" y="-19258"/>
            <a:chExt cx="12188953" cy="6869723"/>
          </a:xfrm>
        </p:grpSpPr>
        <p:sp>
          <p:nvSpPr>
            <p:cNvPr id="10" name="Rectangle 9"/>
            <p:cNvSpPr/>
            <p:nvPr/>
          </p:nvSpPr>
          <p:spPr>
            <a:xfrm>
              <a:off x="7873" y="-19258"/>
              <a:ext cx="12188952" cy="6858000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999" y="6472513"/>
              <a:ext cx="12188827" cy="377952"/>
              <a:chOff x="-1" y="6480048"/>
              <a:chExt cx="12188827" cy="37795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0" y="6583680"/>
                <a:ext cx="12188826" cy="274320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50000"/>
                    </a:schemeClr>
                  </a:gs>
                  <a:gs pos="0">
                    <a:schemeClr val="accent1">
                      <a:lumMod val="60000"/>
                      <a:lumOff val="40000"/>
                      <a:alpha val="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1" y="6480048"/>
                <a:ext cx="12188826" cy="73152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80000"/>
                    </a:schemeClr>
                  </a:gs>
                  <a:gs pos="0">
                    <a:schemeClr val="accent1">
                      <a:lumMod val="60000"/>
                      <a:lumOff val="40000"/>
                      <a:alpha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/>
              </a:p>
            </p:txBody>
          </p:sp>
        </p:grpSp>
        <p:grpSp>
          <p:nvGrpSpPr>
            <p:cNvPr id="48" name="Group 47" hidden="1"/>
            <p:cNvGrpSpPr/>
            <p:nvPr/>
          </p:nvGrpSpPr>
          <p:grpSpPr>
            <a:xfrm>
              <a:off x="14350" y="-7605"/>
              <a:ext cx="11722100" cy="6536383"/>
              <a:chOff x="6350" y="6350"/>
              <a:chExt cx="11722100" cy="6536383"/>
            </a:xfrm>
          </p:grpSpPr>
          <p:grpSp>
            <p:nvGrpSpPr>
              <p:cNvPr id="11" name="Group 9"/>
              <p:cNvGrpSpPr>
                <a:grpSpLocks/>
              </p:cNvGrpSpPr>
              <p:nvPr/>
            </p:nvGrpSpPr>
            <p:grpSpPr bwMode="auto">
              <a:xfrm>
                <a:off x="6350" y="5340350"/>
                <a:ext cx="673100" cy="673100"/>
                <a:chOff x="4" y="3364"/>
                <a:chExt cx="424" cy="424"/>
              </a:xfrm>
            </p:grpSpPr>
            <p:sp>
              <p:nvSpPr>
                <p:cNvPr id="45" name="Oval 7"/>
                <p:cNvSpPr>
                  <a:spLocks noChangeArrowheads="1"/>
                </p:cNvSpPr>
                <p:nvPr/>
              </p:nvSpPr>
              <p:spPr bwMode="grayWhite">
                <a:xfrm>
                  <a:off x="4" y="336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Oval 8"/>
                <p:cNvSpPr>
                  <a:spLocks noChangeArrowheads="1"/>
                </p:cNvSpPr>
                <p:nvPr/>
              </p:nvSpPr>
              <p:spPr bwMode="grayWhite">
                <a:xfrm>
                  <a:off x="100" y="346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2"/>
              <p:cNvGrpSpPr>
                <a:grpSpLocks/>
              </p:cNvGrpSpPr>
              <p:nvPr/>
            </p:nvGrpSpPr>
            <p:grpSpPr bwMode="auto">
              <a:xfrm>
                <a:off x="539750" y="5873750"/>
                <a:ext cx="292100" cy="292100"/>
                <a:chOff x="340" y="3700"/>
                <a:chExt cx="184" cy="184"/>
              </a:xfrm>
            </p:grpSpPr>
            <p:sp>
              <p:nvSpPr>
                <p:cNvPr id="43" name="Oval 10"/>
                <p:cNvSpPr>
                  <a:spLocks noChangeArrowheads="1"/>
                </p:cNvSpPr>
                <p:nvPr/>
              </p:nvSpPr>
              <p:spPr bwMode="grayWhite">
                <a:xfrm>
                  <a:off x="340" y="370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Oval 11"/>
                <p:cNvSpPr>
                  <a:spLocks noChangeArrowheads="1"/>
                </p:cNvSpPr>
                <p:nvPr/>
              </p:nvSpPr>
              <p:spPr bwMode="grayWhite">
                <a:xfrm>
                  <a:off x="382" y="3742"/>
                  <a:ext cx="24" cy="24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5"/>
              <p:cNvGrpSpPr>
                <a:grpSpLocks/>
              </p:cNvGrpSpPr>
              <p:nvPr/>
            </p:nvGrpSpPr>
            <p:grpSpPr bwMode="auto">
              <a:xfrm>
                <a:off x="131763" y="6038850"/>
                <a:ext cx="444500" cy="444500"/>
                <a:chOff x="83" y="3804"/>
                <a:chExt cx="280" cy="280"/>
              </a:xfrm>
            </p:grpSpPr>
            <p:sp>
              <p:nvSpPr>
                <p:cNvPr id="41" name="Oval 13"/>
                <p:cNvSpPr>
                  <a:spLocks noChangeArrowheads="1"/>
                </p:cNvSpPr>
                <p:nvPr/>
              </p:nvSpPr>
              <p:spPr bwMode="grayWhite">
                <a:xfrm>
                  <a:off x="83" y="3804"/>
                  <a:ext cx="280" cy="28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Oval 14"/>
                <p:cNvSpPr>
                  <a:spLocks noChangeArrowheads="1"/>
                </p:cNvSpPr>
                <p:nvPr/>
              </p:nvSpPr>
              <p:spPr bwMode="grayWhite">
                <a:xfrm>
                  <a:off x="147" y="3868"/>
                  <a:ext cx="39" cy="39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8"/>
              <p:cNvGrpSpPr>
                <a:grpSpLocks/>
              </p:cNvGrpSpPr>
              <p:nvPr/>
            </p:nvGrpSpPr>
            <p:grpSpPr bwMode="auto">
              <a:xfrm>
                <a:off x="2476500" y="6174433"/>
                <a:ext cx="368300" cy="368300"/>
                <a:chOff x="1560" y="4076"/>
                <a:chExt cx="232" cy="232"/>
              </a:xfrm>
            </p:grpSpPr>
            <p:sp>
              <p:nvSpPr>
                <p:cNvPr id="39" name="Oval 16"/>
                <p:cNvSpPr>
                  <a:spLocks noChangeArrowheads="1"/>
                </p:cNvSpPr>
                <p:nvPr/>
              </p:nvSpPr>
              <p:spPr bwMode="grayWhite">
                <a:xfrm>
                  <a:off x="1560" y="407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Oval 17"/>
                <p:cNvSpPr>
                  <a:spLocks noChangeArrowheads="1"/>
                </p:cNvSpPr>
                <p:nvPr/>
              </p:nvSpPr>
              <p:spPr bwMode="grayWhite">
                <a:xfrm>
                  <a:off x="1613" y="412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21"/>
              <p:cNvGrpSpPr>
                <a:grpSpLocks/>
              </p:cNvGrpSpPr>
              <p:nvPr/>
            </p:nvGrpSpPr>
            <p:grpSpPr bwMode="auto">
              <a:xfrm>
                <a:off x="6350" y="4425950"/>
                <a:ext cx="368300" cy="368300"/>
                <a:chOff x="4" y="2788"/>
                <a:chExt cx="232" cy="232"/>
              </a:xfrm>
            </p:grpSpPr>
            <p:sp>
              <p:nvSpPr>
                <p:cNvPr id="37" name="Oval 19"/>
                <p:cNvSpPr>
                  <a:spLocks noChangeArrowheads="1"/>
                </p:cNvSpPr>
                <p:nvPr/>
              </p:nvSpPr>
              <p:spPr bwMode="grayWhite">
                <a:xfrm>
                  <a:off x="4" y="2788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Oval 20"/>
                <p:cNvSpPr>
                  <a:spLocks noChangeArrowheads="1"/>
                </p:cNvSpPr>
                <p:nvPr/>
              </p:nvSpPr>
              <p:spPr bwMode="grayWhite">
                <a:xfrm>
                  <a:off x="57" y="2841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4"/>
              <p:cNvGrpSpPr>
                <a:grpSpLocks/>
              </p:cNvGrpSpPr>
              <p:nvPr/>
            </p:nvGrpSpPr>
            <p:grpSpPr bwMode="auto">
              <a:xfrm>
                <a:off x="10674350" y="5808663"/>
                <a:ext cx="673100" cy="673100"/>
                <a:chOff x="4132" y="3844"/>
                <a:chExt cx="424" cy="424"/>
              </a:xfrm>
            </p:grpSpPr>
            <p:sp>
              <p:nvSpPr>
                <p:cNvPr id="35" name="Oval 22"/>
                <p:cNvSpPr>
                  <a:spLocks noChangeArrowheads="1"/>
                </p:cNvSpPr>
                <p:nvPr/>
              </p:nvSpPr>
              <p:spPr bwMode="grayWhite">
                <a:xfrm>
                  <a:off x="4132" y="384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Oval 23"/>
                <p:cNvSpPr>
                  <a:spLocks noChangeArrowheads="1"/>
                </p:cNvSpPr>
                <p:nvPr/>
              </p:nvSpPr>
              <p:spPr bwMode="grayWhite">
                <a:xfrm>
                  <a:off x="4228" y="394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27"/>
              <p:cNvGrpSpPr>
                <a:grpSpLocks/>
              </p:cNvGrpSpPr>
              <p:nvPr/>
            </p:nvGrpSpPr>
            <p:grpSpPr bwMode="auto">
              <a:xfrm>
                <a:off x="10293350" y="6113463"/>
                <a:ext cx="368300" cy="368300"/>
                <a:chOff x="3892" y="4036"/>
                <a:chExt cx="232" cy="232"/>
              </a:xfrm>
            </p:grpSpPr>
            <p:sp>
              <p:nvSpPr>
                <p:cNvPr id="33" name="Oval 25"/>
                <p:cNvSpPr>
                  <a:spLocks noChangeArrowheads="1"/>
                </p:cNvSpPr>
                <p:nvPr/>
              </p:nvSpPr>
              <p:spPr bwMode="grayWhite">
                <a:xfrm>
                  <a:off x="3892" y="403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Oval 26"/>
                <p:cNvSpPr>
                  <a:spLocks noChangeArrowheads="1"/>
                </p:cNvSpPr>
                <p:nvPr/>
              </p:nvSpPr>
              <p:spPr bwMode="grayWhite">
                <a:xfrm>
                  <a:off x="3945" y="408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30"/>
              <p:cNvGrpSpPr>
                <a:grpSpLocks/>
              </p:cNvGrpSpPr>
              <p:nvPr/>
            </p:nvGrpSpPr>
            <p:grpSpPr bwMode="auto">
              <a:xfrm>
                <a:off x="11360150" y="5808663"/>
                <a:ext cx="368300" cy="368300"/>
                <a:chOff x="4564" y="3844"/>
                <a:chExt cx="232" cy="232"/>
              </a:xfrm>
            </p:grpSpPr>
            <p:sp>
              <p:nvSpPr>
                <p:cNvPr id="31" name="Oval 28"/>
                <p:cNvSpPr>
                  <a:spLocks noChangeArrowheads="1"/>
                </p:cNvSpPr>
                <p:nvPr/>
              </p:nvSpPr>
              <p:spPr bwMode="grayWhite">
                <a:xfrm>
                  <a:off x="4564" y="3844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Oval 29"/>
                <p:cNvSpPr>
                  <a:spLocks noChangeArrowheads="1"/>
                </p:cNvSpPr>
                <p:nvPr/>
              </p:nvSpPr>
              <p:spPr bwMode="grayWhite">
                <a:xfrm>
                  <a:off x="4617" y="3897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>
                <a:off x="11087100" y="1901952"/>
                <a:ext cx="520700" cy="520700"/>
                <a:chOff x="5420" y="1139"/>
                <a:chExt cx="328" cy="328"/>
              </a:xfrm>
            </p:grpSpPr>
            <p:sp>
              <p:nvSpPr>
                <p:cNvPr id="29" name="Oval 31"/>
                <p:cNvSpPr>
                  <a:spLocks noChangeArrowheads="1"/>
                </p:cNvSpPr>
                <p:nvPr/>
              </p:nvSpPr>
              <p:spPr bwMode="grayWhite">
                <a:xfrm>
                  <a:off x="5420" y="1139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Oval 32"/>
                <p:cNvSpPr>
                  <a:spLocks noChangeArrowheads="1"/>
                </p:cNvSpPr>
                <p:nvPr/>
              </p:nvSpPr>
              <p:spPr bwMode="grayWhite">
                <a:xfrm>
                  <a:off x="5495" y="1214"/>
                  <a:ext cx="47" cy="47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6"/>
              <p:cNvGrpSpPr>
                <a:grpSpLocks/>
              </p:cNvGrpSpPr>
              <p:nvPr/>
            </p:nvGrpSpPr>
            <p:grpSpPr bwMode="auto">
              <a:xfrm>
                <a:off x="11176000" y="2614739"/>
                <a:ext cx="215900" cy="215900"/>
                <a:chOff x="5476" y="1588"/>
                <a:chExt cx="136" cy="136"/>
              </a:xfrm>
            </p:grpSpPr>
            <p:sp>
              <p:nvSpPr>
                <p:cNvPr id="27" name="Oval 34"/>
                <p:cNvSpPr>
                  <a:spLocks noChangeArrowheads="1"/>
                </p:cNvSpPr>
                <p:nvPr/>
              </p:nvSpPr>
              <p:spPr bwMode="grayWhite">
                <a:xfrm>
                  <a:off x="5476" y="1588"/>
                  <a:ext cx="136" cy="136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Oval 35"/>
                <p:cNvSpPr>
                  <a:spLocks noChangeArrowheads="1"/>
                </p:cNvSpPr>
                <p:nvPr/>
              </p:nvSpPr>
              <p:spPr bwMode="grayWhite">
                <a:xfrm>
                  <a:off x="5508" y="1620"/>
                  <a:ext cx="16" cy="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39"/>
              <p:cNvGrpSpPr>
                <a:grpSpLocks/>
              </p:cNvGrpSpPr>
              <p:nvPr/>
            </p:nvGrpSpPr>
            <p:grpSpPr bwMode="auto">
              <a:xfrm>
                <a:off x="1377950" y="6350"/>
                <a:ext cx="520700" cy="520700"/>
                <a:chOff x="868" y="4"/>
                <a:chExt cx="328" cy="328"/>
              </a:xfrm>
            </p:grpSpPr>
            <p:sp>
              <p:nvSpPr>
                <p:cNvPr id="25" name="Oval 37"/>
                <p:cNvSpPr>
                  <a:spLocks noChangeArrowheads="1"/>
                </p:cNvSpPr>
                <p:nvPr/>
              </p:nvSpPr>
              <p:spPr bwMode="grayWhite">
                <a:xfrm>
                  <a:off x="868" y="4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Oval 38"/>
                <p:cNvSpPr>
                  <a:spLocks noChangeArrowheads="1"/>
                </p:cNvSpPr>
                <p:nvPr/>
              </p:nvSpPr>
              <p:spPr bwMode="grayWhite">
                <a:xfrm>
                  <a:off x="942" y="7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42"/>
              <p:cNvGrpSpPr>
                <a:grpSpLocks/>
              </p:cNvGrpSpPr>
              <p:nvPr/>
            </p:nvGrpSpPr>
            <p:grpSpPr bwMode="auto">
              <a:xfrm>
                <a:off x="1911350" y="158750"/>
                <a:ext cx="368300" cy="368300"/>
                <a:chOff x="1204" y="100"/>
                <a:chExt cx="232" cy="232"/>
              </a:xfrm>
            </p:grpSpPr>
            <p:sp>
              <p:nvSpPr>
                <p:cNvPr id="23" name="Oval 40"/>
                <p:cNvSpPr>
                  <a:spLocks noChangeArrowheads="1"/>
                </p:cNvSpPr>
                <p:nvPr/>
              </p:nvSpPr>
              <p:spPr bwMode="grayWhite">
                <a:xfrm>
                  <a:off x="1204" y="100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41"/>
                <p:cNvSpPr>
                  <a:spLocks noChangeArrowheads="1"/>
                </p:cNvSpPr>
                <p:nvPr/>
              </p:nvSpPr>
              <p:spPr bwMode="grayWhite">
                <a:xfrm>
                  <a:off x="1257" y="153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2" name="Group 161"/>
            <p:cNvGrpSpPr/>
            <p:nvPr/>
          </p:nvGrpSpPr>
          <p:grpSpPr>
            <a:xfrm>
              <a:off x="14350" y="-7605"/>
              <a:ext cx="11722100" cy="6536383"/>
              <a:chOff x="14350" y="-7605"/>
              <a:chExt cx="11722100" cy="6536383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14350" y="5326395"/>
                <a:ext cx="673100" cy="673100"/>
                <a:chOff x="14350" y="5326395"/>
                <a:chExt cx="673100" cy="673100"/>
              </a:xfrm>
            </p:grpSpPr>
            <p:sp>
              <p:nvSpPr>
                <p:cNvPr id="83" name="Oval 7"/>
                <p:cNvSpPr>
                  <a:spLocks noChangeArrowheads="1"/>
                </p:cNvSpPr>
                <p:nvPr/>
              </p:nvSpPr>
              <p:spPr bwMode="grayWhite">
                <a:xfrm>
                  <a:off x="14350" y="5326395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Oval 8"/>
                <p:cNvSpPr>
                  <a:spLocks noChangeArrowheads="1"/>
                </p:cNvSpPr>
                <p:nvPr/>
              </p:nvSpPr>
              <p:spPr bwMode="grayWhite">
                <a:xfrm>
                  <a:off x="166750" y="5478795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547750" y="5859795"/>
                <a:ext cx="292100" cy="292100"/>
                <a:chOff x="547750" y="5859795"/>
                <a:chExt cx="292100" cy="292100"/>
              </a:xfrm>
            </p:grpSpPr>
            <p:sp>
              <p:nvSpPr>
                <p:cNvPr id="81" name="Oval 10"/>
                <p:cNvSpPr>
                  <a:spLocks noChangeArrowheads="1"/>
                </p:cNvSpPr>
                <p:nvPr/>
              </p:nvSpPr>
              <p:spPr bwMode="grayWhite">
                <a:xfrm>
                  <a:off x="547750" y="5859795"/>
                  <a:ext cx="292100" cy="292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Oval 11"/>
                <p:cNvSpPr>
                  <a:spLocks noChangeArrowheads="1"/>
                </p:cNvSpPr>
                <p:nvPr/>
              </p:nvSpPr>
              <p:spPr bwMode="grayWhite">
                <a:xfrm>
                  <a:off x="614425" y="5926470"/>
                  <a:ext cx="38100" cy="381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139763" y="6024895"/>
                <a:ext cx="444500" cy="444500"/>
                <a:chOff x="139763" y="6024895"/>
                <a:chExt cx="444500" cy="444500"/>
              </a:xfrm>
            </p:grpSpPr>
            <p:sp>
              <p:nvSpPr>
                <p:cNvPr id="79" name="Oval 13"/>
                <p:cNvSpPr>
                  <a:spLocks noChangeArrowheads="1"/>
                </p:cNvSpPr>
                <p:nvPr/>
              </p:nvSpPr>
              <p:spPr bwMode="grayWhite">
                <a:xfrm>
                  <a:off x="139763" y="6024895"/>
                  <a:ext cx="444500" cy="4445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Oval 14"/>
                <p:cNvSpPr>
                  <a:spLocks noChangeArrowheads="1"/>
                </p:cNvSpPr>
                <p:nvPr/>
              </p:nvSpPr>
              <p:spPr bwMode="grayWhite">
                <a:xfrm>
                  <a:off x="241363" y="6126495"/>
                  <a:ext cx="61913" cy="619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9" name="Group 88"/>
              <p:cNvGrpSpPr/>
              <p:nvPr/>
            </p:nvGrpSpPr>
            <p:grpSpPr>
              <a:xfrm>
                <a:off x="2484500" y="6160478"/>
                <a:ext cx="368300" cy="368300"/>
                <a:chOff x="2484500" y="6160478"/>
                <a:chExt cx="368300" cy="368300"/>
              </a:xfrm>
            </p:grpSpPr>
            <p:sp>
              <p:nvSpPr>
                <p:cNvPr id="77" name="Oval 16"/>
                <p:cNvSpPr>
                  <a:spLocks noChangeArrowheads="1"/>
                </p:cNvSpPr>
                <p:nvPr/>
              </p:nvSpPr>
              <p:spPr bwMode="grayWhite">
                <a:xfrm>
                  <a:off x="2484500" y="616047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Oval 17"/>
                <p:cNvSpPr>
                  <a:spLocks noChangeArrowheads="1"/>
                </p:cNvSpPr>
                <p:nvPr/>
              </p:nvSpPr>
              <p:spPr bwMode="grayWhite">
                <a:xfrm>
                  <a:off x="2568638" y="624461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14350" y="4411995"/>
                <a:ext cx="368300" cy="368300"/>
                <a:chOff x="14350" y="4411995"/>
                <a:chExt cx="368300" cy="368300"/>
              </a:xfrm>
            </p:grpSpPr>
            <p:sp>
              <p:nvSpPr>
                <p:cNvPr id="75" name="Oval 19"/>
                <p:cNvSpPr>
                  <a:spLocks noChangeArrowheads="1"/>
                </p:cNvSpPr>
                <p:nvPr/>
              </p:nvSpPr>
              <p:spPr bwMode="grayWhite">
                <a:xfrm>
                  <a:off x="14350" y="44119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Oval 20"/>
                <p:cNvSpPr>
                  <a:spLocks noChangeArrowheads="1"/>
                </p:cNvSpPr>
                <p:nvPr/>
              </p:nvSpPr>
              <p:spPr bwMode="grayWhite">
                <a:xfrm>
                  <a:off x="98488" y="44961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>
                <a:off x="10682350" y="5794708"/>
                <a:ext cx="673100" cy="673100"/>
                <a:chOff x="10682350" y="5794708"/>
                <a:chExt cx="673100" cy="673100"/>
              </a:xfrm>
            </p:grpSpPr>
            <p:sp>
              <p:nvSpPr>
                <p:cNvPr id="73" name="Oval 22"/>
                <p:cNvSpPr>
                  <a:spLocks noChangeArrowheads="1"/>
                </p:cNvSpPr>
                <p:nvPr/>
              </p:nvSpPr>
              <p:spPr bwMode="grayWhite">
                <a:xfrm>
                  <a:off x="10682350" y="5794708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Oval 23"/>
                <p:cNvSpPr>
                  <a:spLocks noChangeArrowheads="1"/>
                </p:cNvSpPr>
                <p:nvPr/>
              </p:nvSpPr>
              <p:spPr bwMode="grayWhite">
                <a:xfrm>
                  <a:off x="10834750" y="5947108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10301350" y="6099508"/>
                <a:ext cx="368300" cy="368300"/>
                <a:chOff x="10301350" y="6099508"/>
                <a:chExt cx="368300" cy="368300"/>
              </a:xfrm>
            </p:grpSpPr>
            <p:sp>
              <p:nvSpPr>
                <p:cNvPr id="71" name="Oval 25"/>
                <p:cNvSpPr>
                  <a:spLocks noChangeArrowheads="1"/>
                </p:cNvSpPr>
                <p:nvPr/>
              </p:nvSpPr>
              <p:spPr bwMode="grayWhite">
                <a:xfrm>
                  <a:off x="10301350" y="60995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26"/>
                <p:cNvSpPr>
                  <a:spLocks noChangeArrowheads="1"/>
                </p:cNvSpPr>
                <p:nvPr/>
              </p:nvSpPr>
              <p:spPr bwMode="grayWhite">
                <a:xfrm>
                  <a:off x="10385488" y="61836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11368150" y="5794708"/>
                <a:ext cx="368300" cy="368300"/>
                <a:chOff x="11368150" y="5794708"/>
                <a:chExt cx="368300" cy="368300"/>
              </a:xfrm>
            </p:grpSpPr>
            <p:sp>
              <p:nvSpPr>
                <p:cNvPr id="69" name="Oval 28"/>
                <p:cNvSpPr>
                  <a:spLocks noChangeArrowheads="1"/>
                </p:cNvSpPr>
                <p:nvPr/>
              </p:nvSpPr>
              <p:spPr bwMode="grayWhite">
                <a:xfrm>
                  <a:off x="11368150" y="57947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29"/>
                <p:cNvSpPr>
                  <a:spLocks noChangeArrowheads="1"/>
                </p:cNvSpPr>
                <p:nvPr/>
              </p:nvSpPr>
              <p:spPr bwMode="grayWhite">
                <a:xfrm>
                  <a:off x="11452288" y="58788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11095100" y="1887997"/>
                <a:ext cx="520700" cy="520700"/>
                <a:chOff x="11095100" y="1887997"/>
                <a:chExt cx="520700" cy="520700"/>
              </a:xfrm>
            </p:grpSpPr>
            <p:sp>
              <p:nvSpPr>
                <p:cNvPr id="67" name="Oval 31"/>
                <p:cNvSpPr>
                  <a:spLocks noChangeArrowheads="1"/>
                </p:cNvSpPr>
                <p:nvPr/>
              </p:nvSpPr>
              <p:spPr bwMode="grayWhite">
                <a:xfrm>
                  <a:off x="11095100" y="1887997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Oval 32"/>
                <p:cNvSpPr>
                  <a:spLocks noChangeArrowheads="1"/>
                </p:cNvSpPr>
                <p:nvPr/>
              </p:nvSpPr>
              <p:spPr bwMode="grayWhite">
                <a:xfrm>
                  <a:off x="11214163" y="2007060"/>
                  <a:ext cx="74613" cy="746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11184000" y="2600784"/>
                <a:ext cx="215900" cy="215900"/>
                <a:chOff x="11184000" y="2600784"/>
                <a:chExt cx="215900" cy="215900"/>
              </a:xfrm>
            </p:grpSpPr>
            <p:sp>
              <p:nvSpPr>
                <p:cNvPr id="65" name="Oval 34"/>
                <p:cNvSpPr>
                  <a:spLocks noChangeArrowheads="1"/>
                </p:cNvSpPr>
                <p:nvPr/>
              </p:nvSpPr>
              <p:spPr bwMode="grayWhite">
                <a:xfrm>
                  <a:off x="11184000" y="2600784"/>
                  <a:ext cx="215900" cy="2159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Oval 35"/>
                <p:cNvSpPr>
                  <a:spLocks noChangeArrowheads="1"/>
                </p:cNvSpPr>
                <p:nvPr/>
              </p:nvSpPr>
              <p:spPr bwMode="grayWhite">
                <a:xfrm>
                  <a:off x="11234800" y="2651584"/>
                  <a:ext cx="25400" cy="254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>
                <a:off x="1385950" y="-7605"/>
                <a:ext cx="520700" cy="520700"/>
                <a:chOff x="1385950" y="-7605"/>
                <a:chExt cx="520700" cy="520700"/>
              </a:xfrm>
            </p:grpSpPr>
            <p:sp>
              <p:nvSpPr>
                <p:cNvPr id="63" name="Oval 37"/>
                <p:cNvSpPr>
                  <a:spLocks noChangeArrowheads="1"/>
                </p:cNvSpPr>
                <p:nvPr/>
              </p:nvSpPr>
              <p:spPr bwMode="grayWhite">
                <a:xfrm>
                  <a:off x="1385950" y="-7605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Oval 38"/>
                <p:cNvSpPr>
                  <a:spLocks noChangeArrowheads="1"/>
                </p:cNvSpPr>
                <p:nvPr/>
              </p:nvSpPr>
              <p:spPr bwMode="grayWhite">
                <a:xfrm>
                  <a:off x="1503425" y="109870"/>
                  <a:ext cx="76200" cy="762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" name="Group 160"/>
              <p:cNvGrpSpPr/>
              <p:nvPr/>
            </p:nvGrpSpPr>
            <p:grpSpPr>
              <a:xfrm>
                <a:off x="1919350" y="144795"/>
                <a:ext cx="368300" cy="368300"/>
                <a:chOff x="1919350" y="144795"/>
                <a:chExt cx="368300" cy="368300"/>
              </a:xfrm>
            </p:grpSpPr>
            <p:sp>
              <p:nvSpPr>
                <p:cNvPr id="61" name="Oval 40"/>
                <p:cNvSpPr>
                  <a:spLocks noChangeArrowheads="1"/>
                </p:cNvSpPr>
                <p:nvPr/>
              </p:nvSpPr>
              <p:spPr bwMode="grayWhite">
                <a:xfrm>
                  <a:off x="1919350" y="1447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Oval 41"/>
                <p:cNvSpPr>
                  <a:spLocks noChangeArrowheads="1"/>
                </p:cNvSpPr>
                <p:nvPr/>
              </p:nvSpPr>
              <p:spPr bwMode="grayWhite">
                <a:xfrm>
                  <a:off x="2003488" y="2289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598763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13C09FF-A05A-44B7-B7F9-9715502B619B}" type="datetime1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598763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598763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865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1844703"/>
            <a:ext cx="12191999" cy="3315693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Breakfast, fryer model sheet from blue basket, pen/pencil that works</a:t>
            </a:r>
          </a:p>
          <a:p>
            <a:pPr marL="457200" indent="-457200" algn="l">
              <a:buAutoNum type="arabicPeriod"/>
            </a:pPr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Pick 1 new word (one you have not already done) from the pink poster on wall next to white board</a:t>
            </a:r>
          </a:p>
          <a:p>
            <a:pPr marL="457200" indent="-457200" algn="l">
              <a:buAutoNum type="arabicPeriod"/>
            </a:pPr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Use this word to complete your fryer model, turn into 0 period basket with name at top when finished.</a:t>
            </a:r>
          </a:p>
          <a:p>
            <a:pPr marL="457200" indent="-457200" algn="l">
              <a:buAutoNum type="arabicPeriod"/>
            </a:pPr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Complete homework you have in any other class / Study for Science ACP Test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29955"/>
            <a:ext cx="9601200" cy="2976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Advisory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2150" y="993914"/>
            <a:ext cx="11889850" cy="5035666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Sharpen Pencil</a:t>
            </a:r>
          </a:p>
          <a:p>
            <a:r>
              <a:rPr lang="en-US" sz="4000" b="1" dirty="0" smtClean="0"/>
              <a:t>Collect Please Do Now / Daily Work from white basket on desk by the door, NO CLICKERS, NO CHROME BOOKS, pen/pencil that works</a:t>
            </a:r>
          </a:p>
          <a:p>
            <a:r>
              <a:rPr lang="en-US" sz="4000" b="1" dirty="0" smtClean="0"/>
              <a:t>Try to complete as much of please do now on own as possible first, then go back and use journal notes and textbook to complete rest</a:t>
            </a:r>
            <a:endParaRPr lang="en-US" sz="4000" b="1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590163"/>
          </a:xfrm>
        </p:spPr>
        <p:txBody>
          <a:bodyPr/>
          <a:lstStyle/>
          <a:p>
            <a:r>
              <a:rPr lang="en-US" u="sng" dirty="0" smtClean="0"/>
              <a:t>May 18, 2016 Please Do Now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558358"/>
          </a:xfrm>
        </p:spPr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41120" y="1152940"/>
            <a:ext cx="9509760" cy="4876640"/>
          </a:xfrm>
        </p:spPr>
        <p:txBody>
          <a:bodyPr/>
          <a:lstStyle/>
          <a:p>
            <a:r>
              <a:rPr lang="en-US" sz="4000" b="1" dirty="0" smtClean="0"/>
              <a:t>Please Do Now</a:t>
            </a:r>
          </a:p>
          <a:p>
            <a:r>
              <a:rPr lang="en-US" sz="4000" b="1" dirty="0" smtClean="0"/>
              <a:t>Discuss / Go over Pre-ACP Test Results</a:t>
            </a:r>
          </a:p>
          <a:p>
            <a:r>
              <a:rPr lang="en-US" sz="4000" b="1" dirty="0" smtClean="0"/>
              <a:t>Pre-ACP TEST flashcards</a:t>
            </a:r>
          </a:p>
          <a:p>
            <a:r>
              <a:rPr lang="en-US" sz="4000" b="1" dirty="0" smtClean="0"/>
              <a:t>Station Work on Work / Tropisms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3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0790" y="1065475"/>
            <a:ext cx="5502302" cy="4960421"/>
          </a:xfrm>
        </p:spPr>
        <p:txBody>
          <a:bodyPr>
            <a:noAutofit/>
          </a:bodyPr>
          <a:lstStyle/>
          <a:p>
            <a:r>
              <a:rPr lang="en-US" sz="4000" dirty="0" smtClean="0"/>
              <a:t>Pass Back Test</a:t>
            </a:r>
          </a:p>
          <a:p>
            <a:r>
              <a:rPr lang="en-US" sz="4000" dirty="0" smtClean="0"/>
              <a:t>Go over Correct Answers</a:t>
            </a:r>
          </a:p>
          <a:p>
            <a:r>
              <a:rPr lang="en-US" sz="4000" dirty="0" smtClean="0"/>
              <a:t>Answer Question</a:t>
            </a:r>
          </a:p>
          <a:p>
            <a:r>
              <a:rPr lang="en-US" sz="4000" dirty="0" smtClean="0"/>
              <a:t>Make Flashcards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598115"/>
          </a:xfrm>
        </p:spPr>
        <p:txBody>
          <a:bodyPr/>
          <a:lstStyle/>
          <a:p>
            <a:r>
              <a:rPr lang="en-US" u="sng" dirty="0" smtClean="0"/>
              <a:t>Pre-ACP Test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5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7321" y="1901952"/>
            <a:ext cx="10678601" cy="4123944"/>
          </a:xfrm>
        </p:spPr>
        <p:txBody>
          <a:bodyPr>
            <a:noAutofit/>
          </a:bodyPr>
          <a:lstStyle/>
          <a:p>
            <a:r>
              <a:rPr lang="en-US" sz="4000" dirty="0" smtClean="0"/>
              <a:t>Station 1: Work Vocabulary Match Up</a:t>
            </a:r>
          </a:p>
          <a:p>
            <a:r>
              <a:rPr lang="en-US" sz="4000" dirty="0" smtClean="0"/>
              <a:t>Station 2: Tropism Vocabulary Match Up</a:t>
            </a:r>
          </a:p>
          <a:p>
            <a:r>
              <a:rPr lang="en-US" sz="4000" dirty="0" smtClean="0"/>
              <a:t>Station 3: Work T-Chart Sort</a:t>
            </a:r>
          </a:p>
          <a:p>
            <a:r>
              <a:rPr lang="en-US" sz="4000" dirty="0" smtClean="0"/>
              <a:t>Station 4: Tropism Sort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4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19" y="1901952"/>
            <a:ext cx="9774803" cy="412394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Complete Please Do Now Sheet and turn into Basket before you leave.</a:t>
            </a:r>
          </a:p>
          <a:p>
            <a:r>
              <a:rPr lang="en-US" sz="4000" b="1" dirty="0" smtClean="0"/>
              <a:t>Make sure your name / class period are at the top of the paper</a:t>
            </a:r>
            <a:endParaRPr lang="en-US" sz="40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5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bble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alpha val="80000"/>
              </a:schemeClr>
            </a:gs>
            <a:gs pos="0">
              <a:schemeClr val="phClr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lumMod val="20000"/>
                <a:lumOff val="80000"/>
                <a:alpha val="59000"/>
              </a:schemeClr>
            </a:gs>
            <a:gs pos="40000">
              <a:schemeClr val="phClr">
                <a:lumMod val="20000"/>
                <a:lumOff val="80000"/>
                <a:alpha val="66000"/>
              </a:schemeClr>
            </a:gs>
            <a:gs pos="100000">
              <a:schemeClr val="phClr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bbles design template" id="{813E3079-2C15-43E7-9B94-A82BDC9436D3}" vid="{45F4E4C8-78EA-4A56-82B6-0B817D8E4D0B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A6CAF5B-44D5-4CE3-8D5B-FAFD543BC8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Bubbles design slides</Template>
  <TotalTime>0</TotalTime>
  <Words>225</Words>
  <Application>Microsoft Office PowerPoint</Application>
  <PresentationFormat>Widescreen</PresentationFormat>
  <Paragraphs>30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Aharoni</vt:lpstr>
      <vt:lpstr>Century Gothic</vt:lpstr>
      <vt:lpstr>Courier New</vt:lpstr>
      <vt:lpstr>Bubbles design template</vt:lpstr>
      <vt:lpstr>Advisory</vt:lpstr>
      <vt:lpstr>May 18, 2016 Please Do Now</vt:lpstr>
      <vt:lpstr>Agenda</vt:lpstr>
      <vt:lpstr>Pre-ACP Test</vt:lpstr>
      <vt:lpstr>Station Work</vt:lpstr>
      <vt:lpstr>Exit Slip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2016-05-18T13:11:53Z</dcterms:created>
  <dcterms:modified xsi:type="dcterms:W3CDTF">2016-05-18T13:34:42Z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TC034606389991</vt:lpwstr>
  </property>
</Properties>
</file>