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8" r:id="rId7"/>
    <p:sldId id="266" r:id="rId8"/>
  </p:sldIdLst>
  <p:sldSz cx="12192000" cy="6858000"/>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FE953C6-DCC6-4E41-82D1-B01F052D13E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D7878CD5-2805-454A-8577-0071D0D17F0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58A1CA5C-EC00-44BC-BAFE-CA4D66EE48DA}"/>
              </a:ext>
            </a:extLst>
          </p:cNvPr>
          <p:cNvSpPr>
            <a:spLocks noGrp="1"/>
          </p:cNvSpPr>
          <p:nvPr>
            <p:ph type="dt" sz="half" idx="10"/>
          </p:nvPr>
        </p:nvSpPr>
        <p:spPr/>
        <p:txBody>
          <a:bodyPr/>
          <a:lstStyle/>
          <a:p>
            <a:fld id="{4578D475-B0CB-4FF7-9D65-2F20497ED38F}" type="datetimeFigureOut">
              <a:rPr lang="en-US" smtClean="0"/>
              <a:t>5/17/2018</a:t>
            </a:fld>
            <a:endParaRPr lang="en-US" dirty="0"/>
          </a:p>
        </p:txBody>
      </p:sp>
      <p:sp>
        <p:nvSpPr>
          <p:cNvPr id="5" name="Footer Placeholder 4">
            <a:extLst>
              <a:ext uri="{FF2B5EF4-FFF2-40B4-BE49-F238E27FC236}">
                <a16:creationId xmlns:a16="http://schemas.microsoft.com/office/drawing/2014/main" xmlns="" id="{FC7C1323-F81F-4460-B91B-3A5936C493C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2E739F91-D5DD-4250-A734-16041D024962}"/>
              </a:ext>
            </a:extLst>
          </p:cNvPr>
          <p:cNvSpPr>
            <a:spLocks noGrp="1"/>
          </p:cNvSpPr>
          <p:nvPr>
            <p:ph type="sldNum" sz="quarter" idx="12"/>
          </p:nvPr>
        </p:nvSpPr>
        <p:spPr/>
        <p:txBody>
          <a:bodyPr/>
          <a:lstStyle/>
          <a:p>
            <a:fld id="{CE84328D-7108-48D4-879C-2E251D8FF07F}" type="slidenum">
              <a:rPr lang="en-US" smtClean="0"/>
              <a:t>‹#›</a:t>
            </a:fld>
            <a:endParaRPr lang="en-US" dirty="0"/>
          </a:p>
        </p:txBody>
      </p:sp>
    </p:spTree>
    <p:extLst>
      <p:ext uri="{BB962C8B-B14F-4D97-AF65-F5344CB8AC3E}">
        <p14:creationId xmlns:p14="http://schemas.microsoft.com/office/powerpoint/2010/main" val="1805062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56D91F-D851-4468-896D-9DE245C3262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317BE688-E95D-4853-80A1-0DF214489A9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A2AF8AA5-63A9-4E89-B2D2-28CAF4E4E7A3}"/>
              </a:ext>
            </a:extLst>
          </p:cNvPr>
          <p:cNvSpPr>
            <a:spLocks noGrp="1"/>
          </p:cNvSpPr>
          <p:nvPr>
            <p:ph type="dt" sz="half" idx="10"/>
          </p:nvPr>
        </p:nvSpPr>
        <p:spPr/>
        <p:txBody>
          <a:bodyPr/>
          <a:lstStyle/>
          <a:p>
            <a:fld id="{4578D475-B0CB-4FF7-9D65-2F20497ED38F}" type="datetimeFigureOut">
              <a:rPr lang="en-US" smtClean="0"/>
              <a:t>5/17/2018</a:t>
            </a:fld>
            <a:endParaRPr lang="en-US" dirty="0"/>
          </a:p>
        </p:txBody>
      </p:sp>
      <p:sp>
        <p:nvSpPr>
          <p:cNvPr id="5" name="Footer Placeholder 4">
            <a:extLst>
              <a:ext uri="{FF2B5EF4-FFF2-40B4-BE49-F238E27FC236}">
                <a16:creationId xmlns:a16="http://schemas.microsoft.com/office/drawing/2014/main" xmlns="" id="{C6EE493A-A239-4407-9702-7226F9FA03C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C678BC48-9695-423C-A139-B8F2E5CDDF0E}"/>
              </a:ext>
            </a:extLst>
          </p:cNvPr>
          <p:cNvSpPr>
            <a:spLocks noGrp="1"/>
          </p:cNvSpPr>
          <p:nvPr>
            <p:ph type="sldNum" sz="quarter" idx="12"/>
          </p:nvPr>
        </p:nvSpPr>
        <p:spPr/>
        <p:txBody>
          <a:bodyPr/>
          <a:lstStyle/>
          <a:p>
            <a:fld id="{CE84328D-7108-48D4-879C-2E251D8FF07F}" type="slidenum">
              <a:rPr lang="en-US" smtClean="0"/>
              <a:t>‹#›</a:t>
            </a:fld>
            <a:endParaRPr lang="en-US" dirty="0"/>
          </a:p>
        </p:txBody>
      </p:sp>
    </p:spTree>
    <p:extLst>
      <p:ext uri="{BB962C8B-B14F-4D97-AF65-F5344CB8AC3E}">
        <p14:creationId xmlns:p14="http://schemas.microsoft.com/office/powerpoint/2010/main" val="458521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41FDE5EB-830A-47DE-A16C-5609F2B90D4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636D4C3B-1FD6-4254-A81D-3CE45F9291B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1ABDC0E-E4B0-472F-AC68-969EDB8EFB7E}"/>
              </a:ext>
            </a:extLst>
          </p:cNvPr>
          <p:cNvSpPr>
            <a:spLocks noGrp="1"/>
          </p:cNvSpPr>
          <p:nvPr>
            <p:ph type="dt" sz="half" idx="10"/>
          </p:nvPr>
        </p:nvSpPr>
        <p:spPr/>
        <p:txBody>
          <a:bodyPr/>
          <a:lstStyle/>
          <a:p>
            <a:fld id="{4578D475-B0CB-4FF7-9D65-2F20497ED38F}" type="datetimeFigureOut">
              <a:rPr lang="en-US" smtClean="0"/>
              <a:t>5/17/2018</a:t>
            </a:fld>
            <a:endParaRPr lang="en-US" dirty="0"/>
          </a:p>
        </p:txBody>
      </p:sp>
      <p:sp>
        <p:nvSpPr>
          <p:cNvPr id="5" name="Footer Placeholder 4">
            <a:extLst>
              <a:ext uri="{FF2B5EF4-FFF2-40B4-BE49-F238E27FC236}">
                <a16:creationId xmlns:a16="http://schemas.microsoft.com/office/drawing/2014/main" xmlns="" id="{6521784A-EFD7-4A2F-B77B-2048FA5F506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9F5D9929-21C4-4C9A-B130-0FE028909838}"/>
              </a:ext>
            </a:extLst>
          </p:cNvPr>
          <p:cNvSpPr>
            <a:spLocks noGrp="1"/>
          </p:cNvSpPr>
          <p:nvPr>
            <p:ph type="sldNum" sz="quarter" idx="12"/>
          </p:nvPr>
        </p:nvSpPr>
        <p:spPr/>
        <p:txBody>
          <a:bodyPr/>
          <a:lstStyle/>
          <a:p>
            <a:fld id="{CE84328D-7108-48D4-879C-2E251D8FF07F}" type="slidenum">
              <a:rPr lang="en-US" smtClean="0"/>
              <a:t>‹#›</a:t>
            </a:fld>
            <a:endParaRPr lang="en-US" dirty="0"/>
          </a:p>
        </p:txBody>
      </p:sp>
    </p:spTree>
    <p:extLst>
      <p:ext uri="{BB962C8B-B14F-4D97-AF65-F5344CB8AC3E}">
        <p14:creationId xmlns:p14="http://schemas.microsoft.com/office/powerpoint/2010/main" val="718291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0BCF43-AB6C-44A0-B25D-5FC477C21D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0096A96A-1F9C-4C8D-B5DA-3E6D5F35E69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02DFDD0-C32C-4226-9623-04B49B4E6B14}"/>
              </a:ext>
            </a:extLst>
          </p:cNvPr>
          <p:cNvSpPr>
            <a:spLocks noGrp="1"/>
          </p:cNvSpPr>
          <p:nvPr>
            <p:ph type="dt" sz="half" idx="10"/>
          </p:nvPr>
        </p:nvSpPr>
        <p:spPr/>
        <p:txBody>
          <a:bodyPr/>
          <a:lstStyle/>
          <a:p>
            <a:fld id="{4578D475-B0CB-4FF7-9D65-2F20497ED38F}" type="datetimeFigureOut">
              <a:rPr lang="en-US" smtClean="0"/>
              <a:t>5/17/2018</a:t>
            </a:fld>
            <a:endParaRPr lang="en-US" dirty="0"/>
          </a:p>
        </p:txBody>
      </p:sp>
      <p:sp>
        <p:nvSpPr>
          <p:cNvPr id="5" name="Footer Placeholder 4">
            <a:extLst>
              <a:ext uri="{FF2B5EF4-FFF2-40B4-BE49-F238E27FC236}">
                <a16:creationId xmlns:a16="http://schemas.microsoft.com/office/drawing/2014/main" xmlns="" id="{C3A7545C-F2B3-45B6-9BFB-340CC637944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B4B08A3D-50C6-479E-9C80-E5472F71BA95}"/>
              </a:ext>
            </a:extLst>
          </p:cNvPr>
          <p:cNvSpPr>
            <a:spLocks noGrp="1"/>
          </p:cNvSpPr>
          <p:nvPr>
            <p:ph type="sldNum" sz="quarter" idx="12"/>
          </p:nvPr>
        </p:nvSpPr>
        <p:spPr/>
        <p:txBody>
          <a:bodyPr/>
          <a:lstStyle/>
          <a:p>
            <a:fld id="{CE84328D-7108-48D4-879C-2E251D8FF07F}" type="slidenum">
              <a:rPr lang="en-US" smtClean="0"/>
              <a:t>‹#›</a:t>
            </a:fld>
            <a:endParaRPr lang="en-US" dirty="0"/>
          </a:p>
        </p:txBody>
      </p:sp>
    </p:spTree>
    <p:extLst>
      <p:ext uri="{BB962C8B-B14F-4D97-AF65-F5344CB8AC3E}">
        <p14:creationId xmlns:p14="http://schemas.microsoft.com/office/powerpoint/2010/main" val="3912631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14B208-FFB1-4608-BAEC-818746DF20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D452F569-3726-457A-B049-DB81465D13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88918F58-E67B-40A5-B93E-13F173C76268}"/>
              </a:ext>
            </a:extLst>
          </p:cNvPr>
          <p:cNvSpPr>
            <a:spLocks noGrp="1"/>
          </p:cNvSpPr>
          <p:nvPr>
            <p:ph type="dt" sz="half" idx="10"/>
          </p:nvPr>
        </p:nvSpPr>
        <p:spPr/>
        <p:txBody>
          <a:bodyPr/>
          <a:lstStyle/>
          <a:p>
            <a:fld id="{4578D475-B0CB-4FF7-9D65-2F20497ED38F}" type="datetimeFigureOut">
              <a:rPr lang="en-US" smtClean="0"/>
              <a:t>5/17/2018</a:t>
            </a:fld>
            <a:endParaRPr lang="en-US" dirty="0"/>
          </a:p>
        </p:txBody>
      </p:sp>
      <p:sp>
        <p:nvSpPr>
          <p:cNvPr id="5" name="Footer Placeholder 4">
            <a:extLst>
              <a:ext uri="{FF2B5EF4-FFF2-40B4-BE49-F238E27FC236}">
                <a16:creationId xmlns:a16="http://schemas.microsoft.com/office/drawing/2014/main" xmlns="" id="{6F6AAAE2-B553-4EB3-99BC-2D22C85927C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9A292D84-320B-4BA6-8904-56617F1F55ED}"/>
              </a:ext>
            </a:extLst>
          </p:cNvPr>
          <p:cNvSpPr>
            <a:spLocks noGrp="1"/>
          </p:cNvSpPr>
          <p:nvPr>
            <p:ph type="sldNum" sz="quarter" idx="12"/>
          </p:nvPr>
        </p:nvSpPr>
        <p:spPr/>
        <p:txBody>
          <a:bodyPr/>
          <a:lstStyle/>
          <a:p>
            <a:fld id="{CE84328D-7108-48D4-879C-2E251D8FF07F}" type="slidenum">
              <a:rPr lang="en-US" smtClean="0"/>
              <a:t>‹#›</a:t>
            </a:fld>
            <a:endParaRPr lang="en-US" dirty="0"/>
          </a:p>
        </p:txBody>
      </p:sp>
    </p:spTree>
    <p:extLst>
      <p:ext uri="{BB962C8B-B14F-4D97-AF65-F5344CB8AC3E}">
        <p14:creationId xmlns:p14="http://schemas.microsoft.com/office/powerpoint/2010/main" val="689656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7DF40B-899C-4160-AEB4-30D38CE3978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CA96A9E4-E551-48C9-8079-EF12010D611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F5D01E21-49E5-404C-9DDF-C71881B5741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A208431D-93BC-4DB1-B32D-0E6AB64B6789}"/>
              </a:ext>
            </a:extLst>
          </p:cNvPr>
          <p:cNvSpPr>
            <a:spLocks noGrp="1"/>
          </p:cNvSpPr>
          <p:nvPr>
            <p:ph type="dt" sz="half" idx="10"/>
          </p:nvPr>
        </p:nvSpPr>
        <p:spPr/>
        <p:txBody>
          <a:bodyPr/>
          <a:lstStyle/>
          <a:p>
            <a:fld id="{4578D475-B0CB-4FF7-9D65-2F20497ED38F}" type="datetimeFigureOut">
              <a:rPr lang="en-US" smtClean="0"/>
              <a:t>5/17/2018</a:t>
            </a:fld>
            <a:endParaRPr lang="en-US" dirty="0"/>
          </a:p>
        </p:txBody>
      </p:sp>
      <p:sp>
        <p:nvSpPr>
          <p:cNvPr id="6" name="Footer Placeholder 5">
            <a:extLst>
              <a:ext uri="{FF2B5EF4-FFF2-40B4-BE49-F238E27FC236}">
                <a16:creationId xmlns:a16="http://schemas.microsoft.com/office/drawing/2014/main" xmlns="" id="{C4B8C60B-4B57-4E6E-A97F-49455FA0EA2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F8582EE0-8659-45A9-884B-DBD6F63E7992}"/>
              </a:ext>
            </a:extLst>
          </p:cNvPr>
          <p:cNvSpPr>
            <a:spLocks noGrp="1"/>
          </p:cNvSpPr>
          <p:nvPr>
            <p:ph type="sldNum" sz="quarter" idx="12"/>
          </p:nvPr>
        </p:nvSpPr>
        <p:spPr/>
        <p:txBody>
          <a:bodyPr/>
          <a:lstStyle/>
          <a:p>
            <a:fld id="{CE84328D-7108-48D4-879C-2E251D8FF07F}" type="slidenum">
              <a:rPr lang="en-US" smtClean="0"/>
              <a:t>‹#›</a:t>
            </a:fld>
            <a:endParaRPr lang="en-US" dirty="0"/>
          </a:p>
        </p:txBody>
      </p:sp>
    </p:spTree>
    <p:extLst>
      <p:ext uri="{BB962C8B-B14F-4D97-AF65-F5344CB8AC3E}">
        <p14:creationId xmlns:p14="http://schemas.microsoft.com/office/powerpoint/2010/main" val="238150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2FA0AC-1339-4C4A-B9B9-8C43ACEA8FE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C203AC4C-F4A4-4110-B8D6-E06F5BC182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BB5BA04D-104E-4BAE-AE5C-864A226E798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F44F92F7-7FCA-41CC-AEFC-599CEE7498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0F8AF5F3-090B-4A9B-9202-56EEA62116B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8B946D1C-3D43-4103-80B3-1FA0CD3A5C1F}"/>
              </a:ext>
            </a:extLst>
          </p:cNvPr>
          <p:cNvSpPr>
            <a:spLocks noGrp="1"/>
          </p:cNvSpPr>
          <p:nvPr>
            <p:ph type="dt" sz="half" idx="10"/>
          </p:nvPr>
        </p:nvSpPr>
        <p:spPr/>
        <p:txBody>
          <a:bodyPr/>
          <a:lstStyle/>
          <a:p>
            <a:fld id="{4578D475-B0CB-4FF7-9D65-2F20497ED38F}" type="datetimeFigureOut">
              <a:rPr lang="en-US" smtClean="0"/>
              <a:t>5/17/2018</a:t>
            </a:fld>
            <a:endParaRPr lang="en-US" dirty="0"/>
          </a:p>
        </p:txBody>
      </p:sp>
      <p:sp>
        <p:nvSpPr>
          <p:cNvPr id="8" name="Footer Placeholder 7">
            <a:extLst>
              <a:ext uri="{FF2B5EF4-FFF2-40B4-BE49-F238E27FC236}">
                <a16:creationId xmlns:a16="http://schemas.microsoft.com/office/drawing/2014/main" xmlns="" id="{C3B7B86B-0320-4D79-8B09-61CC8ACEBCF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xmlns="" id="{C9FED1D6-A655-46A0-9231-E0E43282EE18}"/>
              </a:ext>
            </a:extLst>
          </p:cNvPr>
          <p:cNvSpPr>
            <a:spLocks noGrp="1"/>
          </p:cNvSpPr>
          <p:nvPr>
            <p:ph type="sldNum" sz="quarter" idx="12"/>
          </p:nvPr>
        </p:nvSpPr>
        <p:spPr/>
        <p:txBody>
          <a:bodyPr/>
          <a:lstStyle/>
          <a:p>
            <a:fld id="{CE84328D-7108-48D4-879C-2E251D8FF07F}" type="slidenum">
              <a:rPr lang="en-US" smtClean="0"/>
              <a:t>‹#›</a:t>
            </a:fld>
            <a:endParaRPr lang="en-US" dirty="0"/>
          </a:p>
        </p:txBody>
      </p:sp>
    </p:spTree>
    <p:extLst>
      <p:ext uri="{BB962C8B-B14F-4D97-AF65-F5344CB8AC3E}">
        <p14:creationId xmlns:p14="http://schemas.microsoft.com/office/powerpoint/2010/main" val="225225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668FE5-EC2C-4323-8E7A-AAB1F385486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CBFC4025-6E33-4114-9A4C-1979C18A6AAF}"/>
              </a:ext>
            </a:extLst>
          </p:cNvPr>
          <p:cNvSpPr>
            <a:spLocks noGrp="1"/>
          </p:cNvSpPr>
          <p:nvPr>
            <p:ph type="dt" sz="half" idx="10"/>
          </p:nvPr>
        </p:nvSpPr>
        <p:spPr/>
        <p:txBody>
          <a:bodyPr/>
          <a:lstStyle/>
          <a:p>
            <a:fld id="{4578D475-B0CB-4FF7-9D65-2F20497ED38F}" type="datetimeFigureOut">
              <a:rPr lang="en-US" smtClean="0"/>
              <a:t>5/17/2018</a:t>
            </a:fld>
            <a:endParaRPr lang="en-US" dirty="0"/>
          </a:p>
        </p:txBody>
      </p:sp>
      <p:sp>
        <p:nvSpPr>
          <p:cNvPr id="4" name="Footer Placeholder 3">
            <a:extLst>
              <a:ext uri="{FF2B5EF4-FFF2-40B4-BE49-F238E27FC236}">
                <a16:creationId xmlns:a16="http://schemas.microsoft.com/office/drawing/2014/main" xmlns="" id="{87A1C30F-0F25-4A20-A52F-D25DBD3CFD9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xmlns="" id="{8084550B-0D88-4A84-BBFD-547E64DDED7C}"/>
              </a:ext>
            </a:extLst>
          </p:cNvPr>
          <p:cNvSpPr>
            <a:spLocks noGrp="1"/>
          </p:cNvSpPr>
          <p:nvPr>
            <p:ph type="sldNum" sz="quarter" idx="12"/>
          </p:nvPr>
        </p:nvSpPr>
        <p:spPr/>
        <p:txBody>
          <a:bodyPr/>
          <a:lstStyle/>
          <a:p>
            <a:fld id="{CE84328D-7108-48D4-879C-2E251D8FF07F}" type="slidenum">
              <a:rPr lang="en-US" smtClean="0"/>
              <a:t>‹#›</a:t>
            </a:fld>
            <a:endParaRPr lang="en-US" dirty="0"/>
          </a:p>
        </p:txBody>
      </p:sp>
    </p:spTree>
    <p:extLst>
      <p:ext uri="{BB962C8B-B14F-4D97-AF65-F5344CB8AC3E}">
        <p14:creationId xmlns:p14="http://schemas.microsoft.com/office/powerpoint/2010/main" val="2768522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FFD44A45-080E-41C9-8F89-7AF6A035C7AC}"/>
              </a:ext>
            </a:extLst>
          </p:cNvPr>
          <p:cNvSpPr>
            <a:spLocks noGrp="1"/>
          </p:cNvSpPr>
          <p:nvPr>
            <p:ph type="dt" sz="half" idx="10"/>
          </p:nvPr>
        </p:nvSpPr>
        <p:spPr/>
        <p:txBody>
          <a:bodyPr/>
          <a:lstStyle/>
          <a:p>
            <a:fld id="{4578D475-B0CB-4FF7-9D65-2F20497ED38F}" type="datetimeFigureOut">
              <a:rPr lang="en-US" smtClean="0"/>
              <a:t>5/17/2018</a:t>
            </a:fld>
            <a:endParaRPr lang="en-US" dirty="0"/>
          </a:p>
        </p:txBody>
      </p:sp>
      <p:sp>
        <p:nvSpPr>
          <p:cNvPr id="3" name="Footer Placeholder 2">
            <a:extLst>
              <a:ext uri="{FF2B5EF4-FFF2-40B4-BE49-F238E27FC236}">
                <a16:creationId xmlns:a16="http://schemas.microsoft.com/office/drawing/2014/main" xmlns="" id="{22BBF9E4-03C2-4E86-B643-9BF822DCB6C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xmlns="" id="{3EF868C0-FD13-415F-8B38-27021F346DD5}"/>
              </a:ext>
            </a:extLst>
          </p:cNvPr>
          <p:cNvSpPr>
            <a:spLocks noGrp="1"/>
          </p:cNvSpPr>
          <p:nvPr>
            <p:ph type="sldNum" sz="quarter" idx="12"/>
          </p:nvPr>
        </p:nvSpPr>
        <p:spPr/>
        <p:txBody>
          <a:bodyPr/>
          <a:lstStyle/>
          <a:p>
            <a:fld id="{CE84328D-7108-48D4-879C-2E251D8FF07F}" type="slidenum">
              <a:rPr lang="en-US" smtClean="0"/>
              <a:t>‹#›</a:t>
            </a:fld>
            <a:endParaRPr lang="en-US" dirty="0"/>
          </a:p>
        </p:txBody>
      </p:sp>
    </p:spTree>
    <p:extLst>
      <p:ext uri="{BB962C8B-B14F-4D97-AF65-F5344CB8AC3E}">
        <p14:creationId xmlns:p14="http://schemas.microsoft.com/office/powerpoint/2010/main" val="218587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6D4A2F-EE95-4224-AB26-64DA48A267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EE23BAAA-376A-45E8-B42E-C7F9946E28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711F2AF8-594B-47CC-8AA1-45E7EDC7F4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56F9B399-22B8-4D4D-97C5-E40DF189FB1F}"/>
              </a:ext>
            </a:extLst>
          </p:cNvPr>
          <p:cNvSpPr>
            <a:spLocks noGrp="1"/>
          </p:cNvSpPr>
          <p:nvPr>
            <p:ph type="dt" sz="half" idx="10"/>
          </p:nvPr>
        </p:nvSpPr>
        <p:spPr/>
        <p:txBody>
          <a:bodyPr/>
          <a:lstStyle/>
          <a:p>
            <a:fld id="{4578D475-B0CB-4FF7-9D65-2F20497ED38F}" type="datetimeFigureOut">
              <a:rPr lang="en-US" smtClean="0"/>
              <a:t>5/17/2018</a:t>
            </a:fld>
            <a:endParaRPr lang="en-US" dirty="0"/>
          </a:p>
        </p:txBody>
      </p:sp>
      <p:sp>
        <p:nvSpPr>
          <p:cNvPr id="6" name="Footer Placeholder 5">
            <a:extLst>
              <a:ext uri="{FF2B5EF4-FFF2-40B4-BE49-F238E27FC236}">
                <a16:creationId xmlns:a16="http://schemas.microsoft.com/office/drawing/2014/main" xmlns="" id="{E5668A3C-1A3F-4EA6-9C3E-ABF0F2B0492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DAE02958-8850-4EBB-86B9-7451992A7213}"/>
              </a:ext>
            </a:extLst>
          </p:cNvPr>
          <p:cNvSpPr>
            <a:spLocks noGrp="1"/>
          </p:cNvSpPr>
          <p:nvPr>
            <p:ph type="sldNum" sz="quarter" idx="12"/>
          </p:nvPr>
        </p:nvSpPr>
        <p:spPr/>
        <p:txBody>
          <a:bodyPr/>
          <a:lstStyle/>
          <a:p>
            <a:fld id="{CE84328D-7108-48D4-879C-2E251D8FF07F}" type="slidenum">
              <a:rPr lang="en-US" smtClean="0"/>
              <a:t>‹#›</a:t>
            </a:fld>
            <a:endParaRPr lang="en-US" dirty="0"/>
          </a:p>
        </p:txBody>
      </p:sp>
    </p:spTree>
    <p:extLst>
      <p:ext uri="{BB962C8B-B14F-4D97-AF65-F5344CB8AC3E}">
        <p14:creationId xmlns:p14="http://schemas.microsoft.com/office/powerpoint/2010/main" val="3045256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AEC450-AF6C-4BA9-B52E-3C43593630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7A026098-D522-46C4-B38B-BD4CA662A5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xmlns="" id="{A1D3AD38-0D1F-4394-A6CC-AFECDD9481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C4CE9F6F-138F-4D29-8C6B-3935385032E9}"/>
              </a:ext>
            </a:extLst>
          </p:cNvPr>
          <p:cNvSpPr>
            <a:spLocks noGrp="1"/>
          </p:cNvSpPr>
          <p:nvPr>
            <p:ph type="dt" sz="half" idx="10"/>
          </p:nvPr>
        </p:nvSpPr>
        <p:spPr/>
        <p:txBody>
          <a:bodyPr/>
          <a:lstStyle/>
          <a:p>
            <a:fld id="{4578D475-B0CB-4FF7-9D65-2F20497ED38F}" type="datetimeFigureOut">
              <a:rPr lang="en-US" smtClean="0"/>
              <a:t>5/17/2018</a:t>
            </a:fld>
            <a:endParaRPr lang="en-US" dirty="0"/>
          </a:p>
        </p:txBody>
      </p:sp>
      <p:sp>
        <p:nvSpPr>
          <p:cNvPr id="6" name="Footer Placeholder 5">
            <a:extLst>
              <a:ext uri="{FF2B5EF4-FFF2-40B4-BE49-F238E27FC236}">
                <a16:creationId xmlns:a16="http://schemas.microsoft.com/office/drawing/2014/main" xmlns="" id="{D2936267-358B-40AC-BF24-EE0B8BF5F71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DEA55284-D5F3-4DB8-9C2C-1926458F580C}"/>
              </a:ext>
            </a:extLst>
          </p:cNvPr>
          <p:cNvSpPr>
            <a:spLocks noGrp="1"/>
          </p:cNvSpPr>
          <p:nvPr>
            <p:ph type="sldNum" sz="quarter" idx="12"/>
          </p:nvPr>
        </p:nvSpPr>
        <p:spPr/>
        <p:txBody>
          <a:bodyPr/>
          <a:lstStyle/>
          <a:p>
            <a:fld id="{CE84328D-7108-48D4-879C-2E251D8FF07F}" type="slidenum">
              <a:rPr lang="en-US" smtClean="0"/>
              <a:t>‹#›</a:t>
            </a:fld>
            <a:endParaRPr lang="en-US" dirty="0"/>
          </a:p>
        </p:txBody>
      </p:sp>
    </p:spTree>
    <p:extLst>
      <p:ext uri="{BB962C8B-B14F-4D97-AF65-F5344CB8AC3E}">
        <p14:creationId xmlns:p14="http://schemas.microsoft.com/office/powerpoint/2010/main" val="2740680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79DC2899-A30E-4164-81A0-34A9A37A857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26781F49-4AEE-4447-8473-21CC83A88EA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98F671A-0EEA-42D7-B947-74A50A3CFF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78D475-B0CB-4FF7-9D65-2F20497ED38F}" type="datetimeFigureOut">
              <a:rPr lang="en-US" smtClean="0"/>
              <a:t>5/17/2018</a:t>
            </a:fld>
            <a:endParaRPr lang="en-US" dirty="0"/>
          </a:p>
        </p:txBody>
      </p:sp>
      <p:sp>
        <p:nvSpPr>
          <p:cNvPr id="5" name="Footer Placeholder 4">
            <a:extLst>
              <a:ext uri="{FF2B5EF4-FFF2-40B4-BE49-F238E27FC236}">
                <a16:creationId xmlns:a16="http://schemas.microsoft.com/office/drawing/2014/main" xmlns="" id="{4636DB01-47C4-47F0-A42A-9E361F5486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xmlns="" id="{09508A74-5170-4936-BD86-F2BD3A5C6B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84328D-7108-48D4-879C-2E251D8FF07F}" type="slidenum">
              <a:rPr lang="en-US" smtClean="0"/>
              <a:t>‹#›</a:t>
            </a:fld>
            <a:endParaRPr lang="en-US" dirty="0"/>
          </a:p>
        </p:txBody>
      </p:sp>
    </p:spTree>
    <p:extLst>
      <p:ext uri="{BB962C8B-B14F-4D97-AF65-F5344CB8AC3E}">
        <p14:creationId xmlns:p14="http://schemas.microsoft.com/office/powerpoint/2010/main" val="8969872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6603849-6048-46E6-B6E7-AD944A8BA52C}"/>
              </a:ext>
            </a:extLst>
          </p:cNvPr>
          <p:cNvSpPr>
            <a:spLocks noGrp="1"/>
          </p:cNvSpPr>
          <p:nvPr>
            <p:ph type="ctrTitle"/>
          </p:nvPr>
        </p:nvSpPr>
        <p:spPr>
          <a:xfrm>
            <a:off x="1524000" y="207963"/>
            <a:ext cx="9144000" cy="909637"/>
          </a:xfrm>
        </p:spPr>
        <p:txBody>
          <a:bodyPr>
            <a:normAutofit fontScale="90000"/>
          </a:bodyPr>
          <a:lstStyle/>
          <a:p>
            <a:r>
              <a:rPr lang="en-US" b="1" u="sng" dirty="0" smtClean="0">
                <a:latin typeface="Algerian" panose="04020705040A02060702" pitchFamily="82" charset="0"/>
              </a:rPr>
              <a:t>May </a:t>
            </a:r>
            <a:r>
              <a:rPr lang="en-US" b="1" u="sng" dirty="0" smtClean="0">
                <a:latin typeface="Algerian" panose="04020705040A02060702" pitchFamily="82" charset="0"/>
              </a:rPr>
              <a:t>17, </a:t>
            </a:r>
            <a:r>
              <a:rPr lang="en-US" b="1" u="sng" dirty="0">
                <a:latin typeface="Algerian" panose="04020705040A02060702" pitchFamily="82" charset="0"/>
              </a:rPr>
              <a:t>2018</a:t>
            </a:r>
          </a:p>
        </p:txBody>
      </p:sp>
      <p:sp>
        <p:nvSpPr>
          <p:cNvPr id="3" name="Subtitle 2">
            <a:extLst>
              <a:ext uri="{FF2B5EF4-FFF2-40B4-BE49-F238E27FC236}">
                <a16:creationId xmlns:a16="http://schemas.microsoft.com/office/drawing/2014/main" xmlns="" id="{3FBEBFC1-59C5-48E9-873C-6CC8ACAFE391}"/>
              </a:ext>
            </a:extLst>
          </p:cNvPr>
          <p:cNvSpPr>
            <a:spLocks noGrp="1"/>
          </p:cNvSpPr>
          <p:nvPr>
            <p:ph type="subTitle" idx="1"/>
          </p:nvPr>
        </p:nvSpPr>
        <p:spPr>
          <a:xfrm>
            <a:off x="3048000" y="1110566"/>
            <a:ext cx="9144000" cy="5747434"/>
          </a:xfrm>
        </p:spPr>
        <p:txBody>
          <a:bodyPr>
            <a:normAutofit lnSpcReduction="10000"/>
          </a:bodyPr>
          <a:lstStyle/>
          <a:p>
            <a:pPr marL="457200" indent="-457200" algn="l">
              <a:buAutoNum type="arabicPeriod"/>
            </a:pPr>
            <a:r>
              <a:rPr lang="en-US" sz="5400" dirty="0" smtClean="0"/>
              <a:t>Collect </a:t>
            </a:r>
            <a:r>
              <a:rPr lang="en-US" sz="5400" dirty="0" smtClean="0"/>
              <a:t>ACP Review </a:t>
            </a:r>
            <a:r>
              <a:rPr lang="en-US" sz="5400" dirty="0" smtClean="0"/>
              <a:t>from basket</a:t>
            </a:r>
          </a:p>
          <a:p>
            <a:pPr marL="457200" indent="-457200" algn="l">
              <a:buAutoNum type="arabicPeriod"/>
            </a:pPr>
            <a:r>
              <a:rPr lang="en-US" sz="5400" dirty="0" smtClean="0"/>
              <a:t>Turn off or silence Cell Phone NOW!!!</a:t>
            </a:r>
          </a:p>
          <a:p>
            <a:pPr marL="457200" indent="-457200" algn="l">
              <a:buAutoNum type="arabicPeriod"/>
            </a:pPr>
            <a:r>
              <a:rPr lang="en-US" sz="5400" dirty="0" smtClean="0"/>
              <a:t>Sharpen </a:t>
            </a:r>
            <a:r>
              <a:rPr lang="en-US" sz="5400" dirty="0"/>
              <a:t>Pencil</a:t>
            </a:r>
          </a:p>
          <a:p>
            <a:pPr marL="457200" indent="-457200" algn="l">
              <a:buAutoNum type="arabicPeriod"/>
            </a:pPr>
            <a:r>
              <a:rPr lang="en-US" sz="5400" dirty="0"/>
              <a:t>Sit in assigned </a:t>
            </a:r>
            <a:r>
              <a:rPr lang="en-US" sz="5400" dirty="0" smtClean="0"/>
              <a:t>seat</a:t>
            </a:r>
          </a:p>
          <a:p>
            <a:pPr marL="457200" indent="-457200" algn="l">
              <a:buAutoNum type="arabicPeriod"/>
            </a:pPr>
            <a:r>
              <a:rPr lang="en-US" sz="5400" dirty="0" smtClean="0"/>
              <a:t>Complete </a:t>
            </a:r>
            <a:r>
              <a:rPr lang="en-US" sz="5400" dirty="0" smtClean="0"/>
              <a:t>ACP Review </a:t>
            </a:r>
            <a:r>
              <a:rPr lang="en-US" sz="5400" dirty="0" smtClean="0"/>
              <a:t>on own</a:t>
            </a:r>
          </a:p>
        </p:txBody>
      </p:sp>
      <p:pic>
        <p:nvPicPr>
          <p:cNvPr id="4" name="Picture 2" descr="Image result for science te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749" y="207963"/>
            <a:ext cx="2888771" cy="65120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6923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77BC947-0629-4DAB-9C5E-32F165FAA520}"/>
              </a:ext>
            </a:extLst>
          </p:cNvPr>
          <p:cNvSpPr>
            <a:spLocks noGrp="1"/>
          </p:cNvSpPr>
          <p:nvPr>
            <p:ph type="title"/>
          </p:nvPr>
        </p:nvSpPr>
        <p:spPr>
          <a:xfrm>
            <a:off x="914400" y="875589"/>
            <a:ext cx="10515600" cy="945515"/>
          </a:xfrm>
        </p:spPr>
        <p:txBody>
          <a:bodyPr>
            <a:normAutofit/>
          </a:bodyPr>
          <a:lstStyle/>
          <a:p>
            <a:pPr algn="ctr"/>
            <a:r>
              <a:rPr lang="en-US" sz="5400" b="1" u="sng" dirty="0">
                <a:latin typeface="Algerian" panose="04020705040A02060702" pitchFamily="82" charset="0"/>
              </a:rPr>
              <a:t>Agenda</a:t>
            </a:r>
          </a:p>
        </p:txBody>
      </p:sp>
      <p:sp>
        <p:nvSpPr>
          <p:cNvPr id="3" name="Content Placeholder 2">
            <a:extLst>
              <a:ext uri="{FF2B5EF4-FFF2-40B4-BE49-F238E27FC236}">
                <a16:creationId xmlns:a16="http://schemas.microsoft.com/office/drawing/2014/main" xmlns="" id="{7ACB62A5-B69C-442E-948A-5C1E90BA876C}"/>
              </a:ext>
            </a:extLst>
          </p:cNvPr>
          <p:cNvSpPr>
            <a:spLocks noGrp="1"/>
          </p:cNvSpPr>
          <p:nvPr>
            <p:ph idx="1"/>
          </p:nvPr>
        </p:nvSpPr>
        <p:spPr>
          <a:xfrm>
            <a:off x="2057209" y="1704855"/>
            <a:ext cx="4412602" cy="5153146"/>
          </a:xfrm>
        </p:spPr>
        <p:txBody>
          <a:bodyPr>
            <a:normAutofit/>
          </a:bodyPr>
          <a:lstStyle/>
          <a:p>
            <a:pPr marL="0" indent="0" algn="ctr">
              <a:buNone/>
            </a:pPr>
            <a:r>
              <a:rPr lang="en-US" sz="4400" b="1" u="sng" dirty="0"/>
              <a:t>7</a:t>
            </a:r>
            <a:r>
              <a:rPr lang="en-US" sz="4400" b="1" u="sng" baseline="30000" dirty="0"/>
              <a:t>th</a:t>
            </a:r>
            <a:r>
              <a:rPr lang="en-US" sz="4400" b="1" u="sng" dirty="0"/>
              <a:t> Grade</a:t>
            </a:r>
          </a:p>
          <a:p>
            <a:pPr marL="742950" indent="-742950">
              <a:buAutoNum type="arabicPeriod"/>
            </a:pPr>
            <a:r>
              <a:rPr lang="en-US" sz="4400" dirty="0" smtClean="0"/>
              <a:t>7.8 A/B/C ACP Review </a:t>
            </a:r>
            <a:endParaRPr lang="en-US" sz="4400" dirty="0" smtClean="0"/>
          </a:p>
          <a:p>
            <a:pPr marL="742950" indent="-742950">
              <a:buAutoNum type="arabicPeriod"/>
            </a:pPr>
            <a:r>
              <a:rPr lang="en-US" sz="4400" dirty="0" err="1" smtClean="0"/>
              <a:t>Kahoot</a:t>
            </a:r>
            <a:r>
              <a:rPr lang="en-US" sz="4400" dirty="0" smtClean="0"/>
              <a:t> (behavior allowing)</a:t>
            </a:r>
          </a:p>
          <a:p>
            <a:pPr marL="742950" indent="-742950">
              <a:buAutoNum type="arabicPeriod"/>
            </a:pPr>
            <a:r>
              <a:rPr lang="en-US" sz="4400" dirty="0" smtClean="0"/>
              <a:t>DOL</a:t>
            </a:r>
            <a:endParaRPr lang="en-US" sz="4400" dirty="0" smtClean="0"/>
          </a:p>
          <a:p>
            <a:pPr marL="0" indent="0">
              <a:buNone/>
            </a:pPr>
            <a:endParaRPr lang="en-US" sz="4400" dirty="0"/>
          </a:p>
        </p:txBody>
      </p:sp>
      <p:pic>
        <p:nvPicPr>
          <p:cNvPr id="7" name="Picture 2" descr="Image result for science te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2484408" cy="6788988"/>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2">
            <a:extLst>
              <a:ext uri="{FF2B5EF4-FFF2-40B4-BE49-F238E27FC236}">
                <a16:creationId xmlns:a16="http://schemas.microsoft.com/office/drawing/2014/main" xmlns="" id="{EA036F94-75CB-456E-96F4-5F861584DA08}"/>
              </a:ext>
            </a:extLst>
          </p:cNvPr>
          <p:cNvSpPr txBox="1">
            <a:spLocks/>
          </p:cNvSpPr>
          <p:nvPr/>
        </p:nvSpPr>
        <p:spPr>
          <a:xfrm>
            <a:off x="6550899" y="1704855"/>
            <a:ext cx="5172399"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4400" b="1" u="sng" dirty="0"/>
              <a:t>6</a:t>
            </a:r>
            <a:r>
              <a:rPr lang="en-US" sz="4400" b="1" u="sng" baseline="30000" dirty="0"/>
              <a:t>th</a:t>
            </a:r>
            <a:r>
              <a:rPr lang="en-US" sz="4400" b="1" u="sng" dirty="0"/>
              <a:t> </a:t>
            </a:r>
            <a:r>
              <a:rPr lang="en-US" sz="4400" b="1" u="sng" dirty="0" smtClean="0"/>
              <a:t>Grade</a:t>
            </a:r>
            <a:r>
              <a:rPr lang="en-US" sz="4400" dirty="0" smtClean="0"/>
              <a:t>6.12 </a:t>
            </a:r>
            <a:endParaRPr lang="en-US" sz="4400" dirty="0" smtClean="0"/>
          </a:p>
          <a:p>
            <a:pPr marL="514350" indent="-514350">
              <a:buFont typeface="Arial" panose="020B0604020202020204" pitchFamily="34" charset="0"/>
              <a:buAutoNum type="arabicPeriod"/>
            </a:pPr>
            <a:r>
              <a:rPr lang="en-US" sz="4400" dirty="0" smtClean="0"/>
              <a:t>6.12 A/B/D ACP Review</a:t>
            </a:r>
            <a:endParaRPr lang="en-US" sz="4400" dirty="0"/>
          </a:p>
          <a:p>
            <a:pPr marL="514350" indent="-514350">
              <a:buFont typeface="Arial" panose="020B0604020202020204" pitchFamily="34" charset="0"/>
              <a:buAutoNum type="arabicPeriod"/>
            </a:pPr>
            <a:r>
              <a:rPr lang="en-US" sz="4400" dirty="0" err="1" smtClean="0"/>
              <a:t>Kahoot</a:t>
            </a:r>
            <a:endParaRPr lang="en-US" sz="4400" dirty="0" smtClean="0"/>
          </a:p>
          <a:p>
            <a:pPr marL="514350" indent="-514350">
              <a:buFont typeface="Arial" panose="020B0604020202020204" pitchFamily="34" charset="0"/>
              <a:buAutoNum type="arabicPeriod"/>
            </a:pPr>
            <a:r>
              <a:rPr lang="en-US" sz="4400" dirty="0" smtClean="0"/>
              <a:t>DOL</a:t>
            </a:r>
            <a:endParaRPr lang="en-US" sz="4400" dirty="0"/>
          </a:p>
        </p:txBody>
      </p:sp>
    </p:spTree>
    <p:extLst>
      <p:ext uri="{BB962C8B-B14F-4D97-AF65-F5344CB8AC3E}">
        <p14:creationId xmlns:p14="http://schemas.microsoft.com/office/powerpoint/2010/main" val="3919648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1FF82D32-6CDF-4441-B3E6-0087E67B2F1B}"/>
              </a:ext>
            </a:extLst>
          </p:cNvPr>
          <p:cNvSpPr>
            <a:spLocks noGrp="1"/>
          </p:cNvSpPr>
          <p:nvPr>
            <p:ph type="title"/>
          </p:nvPr>
        </p:nvSpPr>
        <p:spPr>
          <a:xfrm>
            <a:off x="930754" y="457416"/>
            <a:ext cx="10515600" cy="945515"/>
          </a:xfrm>
        </p:spPr>
        <p:txBody>
          <a:bodyPr>
            <a:normAutofit/>
          </a:bodyPr>
          <a:lstStyle/>
          <a:p>
            <a:pPr algn="ctr"/>
            <a:r>
              <a:rPr lang="en-US" sz="5400" b="1" u="sng" dirty="0">
                <a:latin typeface="Algerian" panose="04020705040A02060702" pitchFamily="82" charset="0"/>
              </a:rPr>
              <a:t>LO’s</a:t>
            </a:r>
          </a:p>
        </p:txBody>
      </p:sp>
      <p:sp>
        <p:nvSpPr>
          <p:cNvPr id="5" name="Content Placeholder 2">
            <a:extLst>
              <a:ext uri="{FF2B5EF4-FFF2-40B4-BE49-F238E27FC236}">
                <a16:creationId xmlns:a16="http://schemas.microsoft.com/office/drawing/2014/main" xmlns="" id="{3CAFB2FF-7239-4B36-8EE6-D21C5F6528CC}"/>
              </a:ext>
            </a:extLst>
          </p:cNvPr>
          <p:cNvSpPr>
            <a:spLocks noGrp="1"/>
          </p:cNvSpPr>
          <p:nvPr>
            <p:ph idx="1"/>
          </p:nvPr>
        </p:nvSpPr>
        <p:spPr>
          <a:xfrm>
            <a:off x="2154807" y="1367063"/>
            <a:ext cx="4530090" cy="4917506"/>
          </a:xfrm>
        </p:spPr>
        <p:txBody>
          <a:bodyPr>
            <a:normAutofit/>
          </a:bodyPr>
          <a:lstStyle/>
          <a:p>
            <a:pPr marL="0" indent="0" algn="ctr">
              <a:buNone/>
            </a:pPr>
            <a:r>
              <a:rPr lang="en-US" sz="4400" b="1" u="sng" dirty="0"/>
              <a:t>7</a:t>
            </a:r>
            <a:r>
              <a:rPr lang="en-US" sz="4400" b="1" u="sng" baseline="30000" dirty="0"/>
              <a:t>th</a:t>
            </a:r>
            <a:r>
              <a:rPr lang="en-US" sz="4400" b="1" u="sng" dirty="0"/>
              <a:t> Grade</a:t>
            </a:r>
          </a:p>
          <a:p>
            <a:pPr marL="0" indent="0" algn="ctr">
              <a:buNone/>
            </a:pPr>
            <a:r>
              <a:rPr lang="en-US" sz="4400" dirty="0"/>
              <a:t>We will </a:t>
            </a:r>
            <a:r>
              <a:rPr lang="en-US" sz="4400" dirty="0" smtClean="0"/>
              <a:t>apply our knowledge over </a:t>
            </a:r>
            <a:r>
              <a:rPr lang="en-US" sz="4400" dirty="0" err="1" smtClean="0"/>
              <a:t>Tek</a:t>
            </a:r>
            <a:r>
              <a:rPr lang="en-US" sz="4400" dirty="0" smtClean="0"/>
              <a:t> 7.8 A/B/C to review for the spring ACP.</a:t>
            </a:r>
            <a:endParaRPr lang="en-US" sz="4400" dirty="0"/>
          </a:p>
        </p:txBody>
      </p:sp>
      <p:sp>
        <p:nvSpPr>
          <p:cNvPr id="6" name="Content Placeholder 2">
            <a:extLst>
              <a:ext uri="{FF2B5EF4-FFF2-40B4-BE49-F238E27FC236}">
                <a16:creationId xmlns:a16="http://schemas.microsoft.com/office/drawing/2014/main" xmlns="" id="{8BB30B1B-4929-4AC1-927C-4D2C65469D11}"/>
              </a:ext>
            </a:extLst>
          </p:cNvPr>
          <p:cNvSpPr txBox="1">
            <a:spLocks/>
          </p:cNvSpPr>
          <p:nvPr/>
        </p:nvSpPr>
        <p:spPr>
          <a:xfrm>
            <a:off x="6799915" y="1331194"/>
            <a:ext cx="5392085" cy="491750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4400" b="1" u="sng" dirty="0"/>
              <a:t>6</a:t>
            </a:r>
            <a:r>
              <a:rPr lang="en-US" sz="4400" b="1" u="sng" baseline="30000" dirty="0"/>
              <a:t>th</a:t>
            </a:r>
            <a:r>
              <a:rPr lang="en-US" sz="4400" b="1" u="sng" dirty="0"/>
              <a:t> Grade</a:t>
            </a:r>
          </a:p>
          <a:p>
            <a:pPr marL="0" indent="0" algn="ctr">
              <a:buFont typeface="Arial" panose="020B0604020202020204" pitchFamily="34" charset="0"/>
              <a:buNone/>
            </a:pPr>
            <a:r>
              <a:rPr lang="en-US" sz="4400" dirty="0" smtClean="0"/>
              <a:t>We will apply our knowledge </a:t>
            </a:r>
            <a:r>
              <a:rPr lang="en-US" sz="4400" dirty="0" smtClean="0"/>
              <a:t>TEK 6.12 A/B/D  </a:t>
            </a:r>
            <a:r>
              <a:rPr lang="en-US" sz="4400" dirty="0" smtClean="0"/>
              <a:t>to prepare for the spring ACP.</a:t>
            </a:r>
            <a:endParaRPr lang="en-US" sz="4400" dirty="0"/>
          </a:p>
        </p:txBody>
      </p:sp>
      <p:pic>
        <p:nvPicPr>
          <p:cNvPr id="7" name="Picture 2" descr="Image result for science te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108" y="78566"/>
            <a:ext cx="2888771" cy="65120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5862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7C187218-DD09-41F2-82A3-33EB335E4918}"/>
              </a:ext>
            </a:extLst>
          </p:cNvPr>
          <p:cNvSpPr>
            <a:spLocks noGrp="1"/>
          </p:cNvSpPr>
          <p:nvPr>
            <p:ph type="title"/>
          </p:nvPr>
        </p:nvSpPr>
        <p:spPr>
          <a:xfrm>
            <a:off x="1871933" y="859682"/>
            <a:ext cx="10515600" cy="945515"/>
          </a:xfrm>
        </p:spPr>
        <p:txBody>
          <a:bodyPr>
            <a:normAutofit/>
          </a:bodyPr>
          <a:lstStyle/>
          <a:p>
            <a:pPr algn="ctr"/>
            <a:r>
              <a:rPr lang="en-US" sz="5400" b="1" u="sng" dirty="0">
                <a:latin typeface="Algerian" panose="04020705040A02060702" pitchFamily="82" charset="0"/>
              </a:rPr>
              <a:t>DOL’S</a:t>
            </a:r>
          </a:p>
        </p:txBody>
      </p:sp>
      <p:sp>
        <p:nvSpPr>
          <p:cNvPr id="5" name="Content Placeholder 2">
            <a:extLst>
              <a:ext uri="{FF2B5EF4-FFF2-40B4-BE49-F238E27FC236}">
                <a16:creationId xmlns:a16="http://schemas.microsoft.com/office/drawing/2014/main" xmlns="" id="{A803761A-2413-4871-A3C7-80164202304B}"/>
              </a:ext>
            </a:extLst>
          </p:cNvPr>
          <p:cNvSpPr>
            <a:spLocks noGrp="1"/>
          </p:cNvSpPr>
          <p:nvPr>
            <p:ph idx="1"/>
          </p:nvPr>
        </p:nvSpPr>
        <p:spPr>
          <a:xfrm>
            <a:off x="2438939" y="1805197"/>
            <a:ext cx="4871085" cy="4351338"/>
          </a:xfrm>
        </p:spPr>
        <p:txBody>
          <a:bodyPr>
            <a:normAutofit/>
          </a:bodyPr>
          <a:lstStyle/>
          <a:p>
            <a:pPr marL="0" indent="0" algn="ctr">
              <a:buNone/>
            </a:pPr>
            <a:r>
              <a:rPr lang="en-US" sz="4400" b="1" u="sng" dirty="0"/>
              <a:t>7</a:t>
            </a:r>
            <a:r>
              <a:rPr lang="en-US" sz="4400" b="1" u="sng" baseline="30000" dirty="0"/>
              <a:t>th</a:t>
            </a:r>
            <a:r>
              <a:rPr lang="en-US" sz="4400" b="1" u="sng" dirty="0"/>
              <a:t> Grade</a:t>
            </a:r>
          </a:p>
          <a:p>
            <a:pPr marL="0" indent="0" algn="ctr">
              <a:buNone/>
            </a:pPr>
            <a:r>
              <a:rPr lang="en-US" sz="4400" dirty="0"/>
              <a:t>I will </a:t>
            </a:r>
            <a:r>
              <a:rPr lang="en-US" sz="4400" dirty="0" smtClean="0"/>
              <a:t>complete a written assessment over </a:t>
            </a:r>
            <a:r>
              <a:rPr lang="en-US" sz="4400" dirty="0" smtClean="0"/>
              <a:t>TEK 7.8 A/B/C.</a:t>
            </a:r>
            <a:endParaRPr lang="en-US" sz="4400" dirty="0"/>
          </a:p>
        </p:txBody>
      </p:sp>
      <p:sp>
        <p:nvSpPr>
          <p:cNvPr id="6" name="Content Placeholder 2">
            <a:extLst>
              <a:ext uri="{FF2B5EF4-FFF2-40B4-BE49-F238E27FC236}">
                <a16:creationId xmlns:a16="http://schemas.microsoft.com/office/drawing/2014/main" xmlns="" id="{24EC222F-EF16-4AB8-B8ED-017B555A871F}"/>
              </a:ext>
            </a:extLst>
          </p:cNvPr>
          <p:cNvSpPr txBox="1">
            <a:spLocks/>
          </p:cNvSpPr>
          <p:nvPr/>
        </p:nvSpPr>
        <p:spPr>
          <a:xfrm>
            <a:off x="7246188" y="1805197"/>
            <a:ext cx="5046453"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4400" b="1" u="sng" dirty="0"/>
              <a:t>6</a:t>
            </a:r>
            <a:r>
              <a:rPr lang="en-US" sz="4400" b="1" u="sng" baseline="30000" dirty="0"/>
              <a:t>th</a:t>
            </a:r>
            <a:r>
              <a:rPr lang="en-US" sz="4400" b="1" u="sng" dirty="0"/>
              <a:t> Grade</a:t>
            </a:r>
          </a:p>
          <a:p>
            <a:pPr marL="0" indent="0" algn="ctr">
              <a:buNone/>
            </a:pPr>
            <a:r>
              <a:rPr lang="en-US" sz="4400" dirty="0"/>
              <a:t>I will complete </a:t>
            </a:r>
            <a:r>
              <a:rPr lang="en-US" sz="4400" dirty="0" smtClean="0"/>
              <a:t>a written assessment over </a:t>
            </a:r>
            <a:r>
              <a:rPr lang="en-US" sz="4400" dirty="0" smtClean="0"/>
              <a:t>TEK 6.12 A/B/D.</a:t>
            </a:r>
            <a:endParaRPr lang="en-US" sz="4400" dirty="0"/>
          </a:p>
        </p:txBody>
      </p:sp>
      <p:pic>
        <p:nvPicPr>
          <p:cNvPr id="7" name="Picture 2" descr="Image result for science te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749" y="207963"/>
            <a:ext cx="2888771" cy="65120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2821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BA1B03F2-C87E-4BC3-B20B-5B26306539B0}"/>
              </a:ext>
            </a:extLst>
          </p:cNvPr>
          <p:cNvSpPr>
            <a:spLocks noGrp="1"/>
          </p:cNvSpPr>
          <p:nvPr>
            <p:ph type="title"/>
          </p:nvPr>
        </p:nvSpPr>
        <p:spPr>
          <a:xfrm>
            <a:off x="937846" y="-125648"/>
            <a:ext cx="10515600" cy="945515"/>
          </a:xfrm>
        </p:spPr>
        <p:txBody>
          <a:bodyPr>
            <a:normAutofit/>
          </a:bodyPr>
          <a:lstStyle/>
          <a:p>
            <a:pPr algn="ctr"/>
            <a:r>
              <a:rPr lang="en-US" sz="5400" b="1" u="sng" dirty="0">
                <a:latin typeface="Algerian" panose="04020705040A02060702" pitchFamily="82" charset="0"/>
              </a:rPr>
              <a:t>TEK’S</a:t>
            </a:r>
          </a:p>
        </p:txBody>
      </p:sp>
      <p:sp>
        <p:nvSpPr>
          <p:cNvPr id="6" name="Content Placeholder 2">
            <a:extLst>
              <a:ext uri="{FF2B5EF4-FFF2-40B4-BE49-F238E27FC236}">
                <a16:creationId xmlns:a16="http://schemas.microsoft.com/office/drawing/2014/main" xmlns="" id="{132EEC89-B45F-4DE4-ACBF-143B1E57A92E}"/>
              </a:ext>
            </a:extLst>
          </p:cNvPr>
          <p:cNvSpPr txBox="1">
            <a:spLocks/>
          </p:cNvSpPr>
          <p:nvPr/>
        </p:nvSpPr>
        <p:spPr>
          <a:xfrm>
            <a:off x="5469148" y="1"/>
            <a:ext cx="6722852" cy="691364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4000" b="1" u="sng" dirty="0"/>
              <a:t>6</a:t>
            </a:r>
            <a:r>
              <a:rPr lang="en-US" sz="4000" b="1" u="sng" baseline="30000" dirty="0"/>
              <a:t>th</a:t>
            </a:r>
            <a:r>
              <a:rPr lang="en-US" sz="4000" b="1" u="sng" dirty="0"/>
              <a:t> </a:t>
            </a:r>
            <a:r>
              <a:rPr lang="en-US" sz="4000" b="1" u="sng" dirty="0" smtClean="0"/>
              <a:t>Grade</a:t>
            </a:r>
          </a:p>
          <a:p>
            <a:r>
              <a:rPr lang="en-US" sz="2400" dirty="0" smtClean="0"/>
              <a:t>6.12 </a:t>
            </a:r>
            <a:r>
              <a:rPr lang="en-US" sz="2400" dirty="0"/>
              <a:t>12)  Organisms and environments. The student knows all organisms are classified into Domains and Kingdoms. Organisms within these taxonomic groups share similar characteristics which allow them to interact with the living and nonliving parts of their ecosystem. The student is expected to:</a:t>
            </a:r>
          </a:p>
          <a:p>
            <a:r>
              <a:rPr lang="en-US" sz="2400" dirty="0"/>
              <a:t>(A)  understand that all organisms are composed of one or more cells;</a:t>
            </a:r>
          </a:p>
          <a:p>
            <a:r>
              <a:rPr lang="en-US" sz="2400" dirty="0"/>
              <a:t>(B)  recognize that the presence of a nucleus determines whether a cell is prokaryotic or eukaryotic</a:t>
            </a:r>
            <a:r>
              <a:rPr lang="en-US" sz="2400" dirty="0" smtClean="0"/>
              <a:t>;</a:t>
            </a:r>
          </a:p>
          <a:p>
            <a:r>
              <a:rPr lang="en-US" sz="2400" dirty="0"/>
              <a:t>(D)  identify the basic characteristics of organisms, including prokaryotic or eukaryotic, unicellular or multicellular, autotrophic or heterotrophic, and mode of reproduction, that further classify them in the currently recognized Kingdoms;</a:t>
            </a:r>
          </a:p>
          <a:p>
            <a:pPr marL="0" indent="0" algn="ctr">
              <a:buNone/>
            </a:pPr>
            <a:endParaRPr lang="en-US" sz="4000" dirty="0"/>
          </a:p>
        </p:txBody>
      </p:sp>
      <p:sp>
        <p:nvSpPr>
          <p:cNvPr id="5" name="Content Placeholder 2">
            <a:extLst>
              <a:ext uri="{FF2B5EF4-FFF2-40B4-BE49-F238E27FC236}">
                <a16:creationId xmlns:a16="http://schemas.microsoft.com/office/drawing/2014/main" xmlns="" id="{C1BBAE7F-0347-44BD-852F-9A681538150F}"/>
              </a:ext>
            </a:extLst>
          </p:cNvPr>
          <p:cNvSpPr>
            <a:spLocks noGrp="1"/>
          </p:cNvSpPr>
          <p:nvPr>
            <p:ph idx="1"/>
          </p:nvPr>
        </p:nvSpPr>
        <p:spPr>
          <a:xfrm>
            <a:off x="937846" y="241540"/>
            <a:ext cx="4617565" cy="6484380"/>
          </a:xfrm>
        </p:spPr>
        <p:txBody>
          <a:bodyPr>
            <a:normAutofit fontScale="92500" lnSpcReduction="20000"/>
          </a:bodyPr>
          <a:lstStyle/>
          <a:p>
            <a:pPr marL="0" indent="0" algn="ctr">
              <a:buNone/>
            </a:pPr>
            <a:r>
              <a:rPr lang="en-US" sz="4800" u="sng" dirty="0"/>
              <a:t>7</a:t>
            </a:r>
            <a:r>
              <a:rPr lang="en-US" sz="4800" u="sng" baseline="30000" dirty="0"/>
              <a:t>th</a:t>
            </a:r>
            <a:r>
              <a:rPr lang="en-US" sz="4800" u="sng" dirty="0"/>
              <a:t> Grade</a:t>
            </a:r>
          </a:p>
          <a:p>
            <a:r>
              <a:rPr lang="en-US" dirty="0" smtClean="0"/>
              <a:t>7.8 </a:t>
            </a:r>
            <a:r>
              <a:rPr lang="en-US" dirty="0"/>
              <a:t>  Earth and space. The student knows that natural events and human activity can impact Earth systems. The student is expected to:</a:t>
            </a:r>
          </a:p>
          <a:p>
            <a:r>
              <a:rPr lang="en-US" dirty="0"/>
              <a:t>(A)  predict and describe how different types of catastrophic events impact ecosystems such as floods, hurricanes, or tornadoes;</a:t>
            </a:r>
          </a:p>
          <a:p>
            <a:r>
              <a:rPr lang="en-US" dirty="0"/>
              <a:t>(B)  analyze the effects of weathering, erosion, and deposition on the environment in ecoregions of Texas; and</a:t>
            </a:r>
          </a:p>
          <a:p>
            <a:r>
              <a:rPr lang="en-US" dirty="0"/>
              <a:t>(C)  model the effects of human activity on groundwater and surface water in a watershed.</a:t>
            </a:r>
          </a:p>
          <a:p>
            <a:endParaRPr lang="en-US" dirty="0"/>
          </a:p>
        </p:txBody>
      </p:sp>
      <p:pic>
        <p:nvPicPr>
          <p:cNvPr id="7" name="Picture 2" descr="Image result for science te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749" y="207963"/>
            <a:ext cx="999587" cy="65120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3693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0106"/>
            <a:ext cx="10515600" cy="1079615"/>
          </a:xfrm>
        </p:spPr>
        <p:txBody>
          <a:bodyPr/>
          <a:lstStyle/>
          <a:p>
            <a:pPr algn="ctr"/>
            <a:r>
              <a:rPr lang="en-US" u="sng" dirty="0" smtClean="0"/>
              <a:t>7</a:t>
            </a:r>
            <a:r>
              <a:rPr lang="en-US" u="sng" baseline="30000" dirty="0" smtClean="0"/>
              <a:t>th</a:t>
            </a:r>
            <a:r>
              <a:rPr lang="en-US" u="sng" dirty="0" smtClean="0"/>
              <a:t> Grade</a:t>
            </a:r>
            <a:endParaRPr lang="en-US" u="sng" dirty="0"/>
          </a:p>
        </p:txBody>
      </p:sp>
      <p:sp>
        <p:nvSpPr>
          <p:cNvPr id="3" name="Content Placeholder 2"/>
          <p:cNvSpPr>
            <a:spLocks noGrp="1"/>
          </p:cNvSpPr>
          <p:nvPr>
            <p:ph idx="1"/>
          </p:nvPr>
        </p:nvSpPr>
        <p:spPr>
          <a:xfrm>
            <a:off x="148492" y="923026"/>
            <a:ext cx="11816862" cy="6056112"/>
          </a:xfrm>
        </p:spPr>
        <p:txBody>
          <a:bodyPr>
            <a:noAutofit/>
          </a:bodyPr>
          <a:lstStyle/>
          <a:p>
            <a:r>
              <a:rPr lang="en-US" sz="3600" dirty="0" smtClean="0"/>
              <a:t>Students will complete </a:t>
            </a:r>
            <a:r>
              <a:rPr lang="en-US" sz="3600" dirty="0" smtClean="0"/>
              <a:t>TEK 7.8 A/B/C ACP Review on own using strategies and bubble in scan </a:t>
            </a:r>
            <a:r>
              <a:rPr lang="en-US" sz="3600" dirty="0" err="1" smtClean="0"/>
              <a:t>tron</a:t>
            </a:r>
            <a:r>
              <a:rPr lang="en-US" sz="3600" dirty="0" smtClean="0"/>
              <a:t> for grade</a:t>
            </a:r>
            <a:endParaRPr lang="en-US" sz="3600" dirty="0" smtClean="0"/>
          </a:p>
          <a:p>
            <a:r>
              <a:rPr lang="en-US" sz="3600" dirty="0" smtClean="0"/>
              <a:t>When  class is done:</a:t>
            </a:r>
            <a:endParaRPr lang="en-US" sz="3600" dirty="0" smtClean="0"/>
          </a:p>
          <a:p>
            <a:pPr lvl="1"/>
            <a:r>
              <a:rPr lang="en-US" sz="3200" dirty="0" smtClean="0"/>
              <a:t>Collect chrome book</a:t>
            </a:r>
          </a:p>
          <a:p>
            <a:pPr lvl="1"/>
            <a:r>
              <a:rPr lang="en-US" sz="3200" dirty="0" smtClean="0"/>
              <a:t>Login to kahoot.it</a:t>
            </a:r>
          </a:p>
          <a:p>
            <a:pPr lvl="1"/>
            <a:r>
              <a:rPr lang="en-US" sz="3200" dirty="0" smtClean="0"/>
              <a:t>Teacher will put code on overhead projector</a:t>
            </a:r>
          </a:p>
          <a:p>
            <a:pPr lvl="1"/>
            <a:r>
              <a:rPr lang="en-US" sz="3200" dirty="0" smtClean="0"/>
              <a:t>Students will complete handout as play </a:t>
            </a:r>
            <a:r>
              <a:rPr lang="en-US" sz="3200" dirty="0" err="1" smtClean="0"/>
              <a:t>Kahoot</a:t>
            </a:r>
            <a:endParaRPr lang="en-US" sz="3200" dirty="0" smtClean="0"/>
          </a:p>
          <a:p>
            <a:endParaRPr lang="en-US" sz="3600" dirty="0" smtClean="0"/>
          </a:p>
          <a:p>
            <a:pPr marL="0" indent="0">
              <a:buNone/>
            </a:pPr>
            <a:r>
              <a:rPr lang="en-US" sz="3600" dirty="0"/>
              <a:t>	</a:t>
            </a:r>
            <a:endParaRPr lang="en-US" sz="3600" dirty="0" smtClean="0"/>
          </a:p>
        </p:txBody>
      </p:sp>
    </p:spTree>
    <p:extLst>
      <p:ext uri="{BB962C8B-B14F-4D97-AF65-F5344CB8AC3E}">
        <p14:creationId xmlns:p14="http://schemas.microsoft.com/office/powerpoint/2010/main" val="3525965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728540" y="-127777"/>
            <a:ext cx="5359417" cy="923330"/>
          </a:xfrm>
          <a:prstGeom prst="rect">
            <a:avLst/>
          </a:prstGeom>
          <a:noFill/>
        </p:spPr>
        <p:txBody>
          <a:bodyPr wrap="none" lIns="91440" tIns="45720" rIns="91440" bIns="45720">
            <a:spAutoFit/>
          </a:bodyPr>
          <a:lstStyle/>
          <a:p>
            <a:pPr algn="ctr"/>
            <a:r>
              <a:rPr lang="en-U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6</a:t>
            </a:r>
            <a:r>
              <a:rPr lang="en-US" sz="5400" b="1" cap="none" spc="0" baseline="3000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th</a:t>
            </a:r>
            <a:r>
              <a:rPr lang="en-U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 Pre-AP Science</a:t>
            </a:r>
            <a:endParaRPr lang="en-U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7" name="TextBox 6"/>
          <p:cNvSpPr txBox="1"/>
          <p:nvPr/>
        </p:nvSpPr>
        <p:spPr>
          <a:xfrm>
            <a:off x="148493" y="795553"/>
            <a:ext cx="12043507" cy="4401205"/>
          </a:xfrm>
          <a:prstGeom prst="rect">
            <a:avLst/>
          </a:prstGeom>
          <a:noFill/>
        </p:spPr>
        <p:txBody>
          <a:bodyPr wrap="square" rtlCol="0">
            <a:spAutoFit/>
          </a:bodyPr>
          <a:lstStyle/>
          <a:p>
            <a:r>
              <a:rPr lang="en-US" sz="4000" dirty="0"/>
              <a:t>Students will complete TEK </a:t>
            </a:r>
            <a:r>
              <a:rPr lang="en-US" sz="4000" dirty="0" smtClean="0"/>
              <a:t>6.12 A/B/D ACP </a:t>
            </a:r>
            <a:r>
              <a:rPr lang="en-US" sz="4000" dirty="0"/>
              <a:t>Review on own using strategies and bubble in scan </a:t>
            </a:r>
            <a:r>
              <a:rPr lang="en-US" sz="4000" dirty="0" err="1"/>
              <a:t>tron</a:t>
            </a:r>
            <a:r>
              <a:rPr lang="en-US" sz="4000" dirty="0"/>
              <a:t> for grade</a:t>
            </a:r>
          </a:p>
          <a:p>
            <a:r>
              <a:rPr lang="en-US" sz="4000" dirty="0"/>
              <a:t>When  class is done:</a:t>
            </a:r>
          </a:p>
          <a:p>
            <a:pPr lvl="1"/>
            <a:r>
              <a:rPr lang="en-US" sz="4000" dirty="0"/>
              <a:t>Collect chrome book</a:t>
            </a:r>
          </a:p>
          <a:p>
            <a:pPr lvl="1"/>
            <a:r>
              <a:rPr lang="en-US" sz="4000" dirty="0"/>
              <a:t>Login to kahoot.it</a:t>
            </a:r>
          </a:p>
          <a:p>
            <a:pPr lvl="1"/>
            <a:r>
              <a:rPr lang="en-US" sz="4000" dirty="0"/>
              <a:t>Teacher will put code on overhead projector</a:t>
            </a:r>
          </a:p>
          <a:p>
            <a:pPr lvl="1"/>
            <a:r>
              <a:rPr lang="en-US" sz="4000" dirty="0"/>
              <a:t>Students will complete handout as play </a:t>
            </a:r>
            <a:r>
              <a:rPr lang="en-US" sz="4000" dirty="0" err="1" smtClean="0"/>
              <a:t>Kahoot</a:t>
            </a:r>
            <a:endParaRPr lang="en-US" sz="4000" dirty="0"/>
          </a:p>
        </p:txBody>
      </p:sp>
    </p:spTree>
    <p:extLst>
      <p:ext uri="{BB962C8B-B14F-4D97-AF65-F5344CB8AC3E}">
        <p14:creationId xmlns:p14="http://schemas.microsoft.com/office/powerpoint/2010/main" val="39184475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347</TotalTime>
  <Words>214</Words>
  <Application>Microsoft Office PowerPoint</Application>
  <PresentationFormat>Widescreen</PresentationFormat>
  <Paragraphs>52</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Algerian</vt:lpstr>
      <vt:lpstr>Arial</vt:lpstr>
      <vt:lpstr>Calibri</vt:lpstr>
      <vt:lpstr>Calibri Light</vt:lpstr>
      <vt:lpstr>Office Theme</vt:lpstr>
      <vt:lpstr>May 17, 2018</vt:lpstr>
      <vt:lpstr>Agenda</vt:lpstr>
      <vt:lpstr>LO’s</vt:lpstr>
      <vt:lpstr>DOL’S</vt:lpstr>
      <vt:lpstr>TEK’S</vt:lpstr>
      <vt:lpstr>7th Grade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26, 2018</dc:title>
  <dc:creator>Katherine Pease</dc:creator>
  <cp:lastModifiedBy>Pease, Katherine J</cp:lastModifiedBy>
  <cp:revision>51</cp:revision>
  <cp:lastPrinted>2018-05-08T13:27:28Z</cp:lastPrinted>
  <dcterms:created xsi:type="dcterms:W3CDTF">2018-03-25T17:16:06Z</dcterms:created>
  <dcterms:modified xsi:type="dcterms:W3CDTF">2018-05-17T13:56:49Z</dcterms:modified>
</cp:coreProperties>
</file>