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-20808" y="3340183"/>
            <a:ext cx="11103824" cy="256393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 16, 2016 Please Do Now</a:t>
            </a:r>
            <a:endParaRPr lang="en-US" sz="7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-25592" y="299110"/>
            <a:ext cx="11113395" cy="437815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 smtClean="0"/>
              <a:t>Sharpen Pencil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Sit in assigned Seat / 1 boy &amp; 1 Girl Per Table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Collect ACP goal sheet from blue basket, no clickers, no chrome books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Complete </a:t>
            </a:r>
            <a:r>
              <a:rPr lang="en-US" sz="3600" dirty="0" err="1" smtClean="0"/>
              <a:t>Acp</a:t>
            </a:r>
            <a:r>
              <a:rPr lang="en-US" sz="3600" dirty="0" smtClean="0"/>
              <a:t> goal Sheet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8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Please Do Now / </a:t>
            </a:r>
            <a:r>
              <a:rPr lang="en-US" sz="4000" dirty="0" err="1" smtClean="0"/>
              <a:t>acp</a:t>
            </a:r>
            <a:r>
              <a:rPr lang="en-US" sz="4000" dirty="0" smtClean="0"/>
              <a:t> goal sheet</a:t>
            </a:r>
          </a:p>
          <a:p>
            <a:r>
              <a:rPr lang="en-US" sz="4000" dirty="0" smtClean="0"/>
              <a:t>Pre-</a:t>
            </a:r>
            <a:r>
              <a:rPr lang="en-US" sz="4000" dirty="0" err="1" smtClean="0"/>
              <a:t>acp</a:t>
            </a:r>
            <a:r>
              <a:rPr lang="en-US" sz="4000" dirty="0" smtClean="0"/>
              <a:t> test</a:t>
            </a:r>
          </a:p>
          <a:p>
            <a:r>
              <a:rPr lang="en-US" sz="4000" dirty="0" smtClean="0"/>
              <a:t>Vocabulary practice</a:t>
            </a:r>
          </a:p>
          <a:p>
            <a:r>
              <a:rPr lang="en-US" sz="4000" dirty="0" smtClean="0"/>
              <a:t>Exit slip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586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r>
              <a:rPr lang="en-US" dirty="0" smtClean="0"/>
              <a:t>Pre-ACP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2475" y="575982"/>
            <a:ext cx="11475719" cy="53745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Students will take the test giving there best effort.</a:t>
            </a:r>
          </a:p>
          <a:p>
            <a:r>
              <a:rPr lang="en-US" sz="3600" dirty="0" smtClean="0"/>
              <a:t>Teacher will use results to assist in planning review for spring </a:t>
            </a:r>
            <a:r>
              <a:rPr lang="en-US" sz="3600" dirty="0" err="1" smtClean="0"/>
              <a:t>acp</a:t>
            </a:r>
            <a:r>
              <a:rPr lang="en-US" sz="3600" dirty="0" smtClean="0"/>
              <a:t> test.</a:t>
            </a:r>
          </a:p>
          <a:p>
            <a:r>
              <a:rPr lang="en-US" sz="3600" dirty="0" smtClean="0"/>
              <a:t>When complete turn into basket</a:t>
            </a:r>
          </a:p>
          <a:p>
            <a:r>
              <a:rPr lang="en-US" sz="3600" dirty="0" smtClean="0"/>
              <a:t>Collect vocabulary practice card sort to be done silently by self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453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476104"/>
            <a:ext cx="11717383" cy="3898482"/>
          </a:xfrm>
        </p:spPr>
        <p:txBody>
          <a:bodyPr>
            <a:noAutofit/>
          </a:bodyPr>
          <a:lstStyle/>
          <a:p>
            <a:r>
              <a:rPr lang="en-US" sz="4800" dirty="0" smtClean="0"/>
              <a:t>Explain 1 thing you did well on the test and 1 thing you still need to study before the spring </a:t>
            </a:r>
            <a:r>
              <a:rPr lang="en-US" sz="4800" dirty="0" err="1" smtClean="0"/>
              <a:t>acp</a:t>
            </a:r>
            <a:r>
              <a:rPr lang="en-US" sz="4800" dirty="0" smtClean="0"/>
              <a:t> test in complete sentences.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86113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</TotalTime>
  <Words>123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May 16, 2016 Please Do Now</vt:lpstr>
      <vt:lpstr>Agenda</vt:lpstr>
      <vt:lpstr>Pre-ACP Test</vt:lpstr>
      <vt:lpstr>Exit Slip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16, 2016 Please Do Now</dc:title>
  <dc:creator>Katherine Pease</dc:creator>
  <cp:lastModifiedBy>Katherine Pease</cp:lastModifiedBy>
  <cp:revision>2</cp:revision>
  <dcterms:created xsi:type="dcterms:W3CDTF">2016-05-15T23:45:03Z</dcterms:created>
  <dcterms:modified xsi:type="dcterms:W3CDTF">2016-05-16T00:04:24Z</dcterms:modified>
</cp:coreProperties>
</file>