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5/13/2016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5/13/2016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664" y="226360"/>
            <a:ext cx="9361336" cy="862968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May 13, 2016 Please Do Now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664" y="4476585"/>
            <a:ext cx="9361336" cy="92739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Please be seated and be quiet, Coach is not feeling well today at all!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5837" y="1423283"/>
            <a:ext cx="9629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Sharpen Pencil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Take your seat, 1 boy/1 girl per table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Sit SILENTLY, your behavior decides what we do today!</a:t>
            </a:r>
          </a:p>
          <a:p>
            <a:r>
              <a:rPr lang="en-US" sz="3200" dirty="0" smtClean="0"/>
              <a:t>	Noise= Bookwork for a grade</a:t>
            </a:r>
          </a:p>
          <a:p>
            <a:r>
              <a:rPr lang="en-US" sz="3200" dirty="0" smtClean="0"/>
              <a:t>	No Noise= Not Bookwork for a grade.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Review expectations for next 3 weeks</a:t>
            </a:r>
          </a:p>
          <a:p>
            <a:r>
              <a:rPr lang="en-US" sz="5400" dirty="0" smtClean="0"/>
              <a:t>Pre-ACP Test</a:t>
            </a:r>
          </a:p>
          <a:p>
            <a:r>
              <a:rPr lang="en-US" sz="5400" dirty="0" smtClean="0"/>
              <a:t>Finish ACP Study Guide Folder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Pre-ACP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Autofit/>
          </a:bodyPr>
          <a:lstStyle/>
          <a:p>
            <a:r>
              <a:rPr lang="en-US" sz="3900" dirty="0" smtClean="0"/>
              <a:t>Please take your time and do your very best</a:t>
            </a:r>
          </a:p>
          <a:p>
            <a:r>
              <a:rPr lang="en-US" sz="3900" dirty="0" smtClean="0"/>
              <a:t>I will be using your scores to determine the review for the ACP.</a:t>
            </a:r>
          </a:p>
          <a:p>
            <a:r>
              <a:rPr lang="en-US" sz="3900" dirty="0" smtClean="0"/>
              <a:t>It will also determine the way the information will be taught.</a:t>
            </a:r>
          </a:p>
          <a:p>
            <a:r>
              <a:rPr lang="en-US" sz="3900" dirty="0" smtClean="0"/>
              <a:t>Better Scores = More Fun Activities</a:t>
            </a:r>
          </a:p>
          <a:p>
            <a:r>
              <a:rPr lang="en-US" sz="3900" dirty="0" smtClean="0"/>
              <a:t>Lower Scores = More paper/pencil type activities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Study Guide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59" y="2194560"/>
            <a:ext cx="10527527" cy="3986784"/>
          </a:xfrm>
        </p:spPr>
        <p:txBody>
          <a:bodyPr/>
          <a:lstStyle/>
          <a:p>
            <a:r>
              <a:rPr lang="en-US" sz="4400" dirty="0" smtClean="0"/>
              <a:t>Decorate Cover, keep it appropriate</a:t>
            </a:r>
          </a:p>
          <a:p>
            <a:r>
              <a:rPr lang="en-US" sz="4400" dirty="0" smtClean="0"/>
              <a:t>Cover must have on it…</a:t>
            </a:r>
          </a:p>
          <a:p>
            <a:pPr lvl="1"/>
            <a:r>
              <a:rPr lang="en-US" sz="4400" dirty="0" smtClean="0"/>
              <a:t>2016 Spring ACP Review Study Guide</a:t>
            </a:r>
          </a:p>
          <a:p>
            <a:pPr lvl="1"/>
            <a:r>
              <a:rPr lang="en-US" sz="4400" dirty="0" smtClean="0"/>
              <a:t>Name</a:t>
            </a:r>
          </a:p>
          <a:p>
            <a:pPr lvl="1"/>
            <a:r>
              <a:rPr lang="en-US" sz="4400" dirty="0" smtClean="0"/>
              <a:t>Class period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134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Aharoni</vt:lpstr>
      <vt:lpstr>Calibri</vt:lpstr>
      <vt:lpstr>Wingdings</vt:lpstr>
      <vt:lpstr>Education 16x9</vt:lpstr>
      <vt:lpstr>May 13, 2016 Please Do Now</vt:lpstr>
      <vt:lpstr>Agenda</vt:lpstr>
      <vt:lpstr>Pre-ACP Test</vt:lpstr>
      <vt:lpstr>ACP Study Guide Folder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2016-05-13T13:11:22Z</dcterms:created>
  <dcterms:modified xsi:type="dcterms:W3CDTF">2016-05-13T13:28:05Z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