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3" d="100"/>
          <a:sy n="63" d="100"/>
        </p:scale>
        <p:origin x="10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F5nmIJOF4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rezi.com/ocrugpwy4bxj/copy-of-science-skill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tUz7zUhBo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 it mass or Weight?</a:t>
            </a:r>
            <a:br>
              <a:rPr lang="en-US" dirty="0" smtClean="0"/>
            </a:b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By. Katherine pease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09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Continued….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2367092"/>
            <a:ext cx="12192000" cy="3424107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/>
              <a:t>Students will use triple beam balance to …</a:t>
            </a:r>
          </a:p>
          <a:p>
            <a:r>
              <a:rPr lang="en-US" sz="4100" dirty="0"/>
              <a:t>	1} measure empty beaker, record amount</a:t>
            </a:r>
          </a:p>
          <a:p>
            <a:r>
              <a:rPr lang="en-US" sz="4100" dirty="0"/>
              <a:t>	2} measure beaker with </a:t>
            </a:r>
            <a:r>
              <a:rPr lang="en-US" sz="4100" dirty="0" smtClean="0"/>
              <a:t>pea gravel, </a:t>
            </a:r>
            <a:r>
              <a:rPr lang="en-US" sz="4100" dirty="0"/>
              <a:t>subtract empty beaker weight, record </a:t>
            </a:r>
            <a:r>
              <a:rPr lang="en-US" sz="4100" dirty="0" smtClean="0"/>
              <a:t>Weight </a:t>
            </a:r>
            <a:r>
              <a:rPr lang="en-US" sz="4100" dirty="0"/>
              <a:t>of </a:t>
            </a:r>
            <a:r>
              <a:rPr lang="en-US" sz="4100" dirty="0" smtClean="0"/>
              <a:t>pea gravel in </a:t>
            </a:r>
            <a:r>
              <a:rPr lang="en-US" sz="4100" dirty="0"/>
              <a:t>journal</a:t>
            </a:r>
          </a:p>
          <a:p>
            <a:r>
              <a:rPr lang="en-US" sz="4100" dirty="0"/>
              <a:t>	3: same steps as done in Step 2 but with beaker of sand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9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5255" y="0"/>
            <a:ext cx="10364451" cy="798803"/>
          </a:xfrm>
        </p:spPr>
        <p:txBody>
          <a:bodyPr/>
          <a:lstStyle/>
          <a:p>
            <a:r>
              <a:rPr lang="en-US" dirty="0" smtClean="0"/>
              <a:t>Conclusion to lab…..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929640"/>
            <a:ext cx="12070080" cy="566928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Using the information gathered in your chart determine if your first answer to the questions below was correct or not..  Explain Why.</a:t>
            </a:r>
          </a:p>
          <a:p>
            <a:r>
              <a:rPr lang="en-US" sz="3200" dirty="0"/>
              <a:t>“Does 1 cup of PEA Gravel or 1 cup of sand have more mass?  </a:t>
            </a:r>
          </a:p>
          <a:p>
            <a:r>
              <a:rPr lang="en-US" sz="3200" dirty="0"/>
              <a:t>Which one will have more weight, 1 cup of pea gravel or 1 cup of sand</a:t>
            </a:r>
            <a:r>
              <a:rPr lang="en-US" sz="3200" dirty="0" smtClean="0"/>
              <a:t>?”</a:t>
            </a:r>
          </a:p>
          <a:p>
            <a:r>
              <a:rPr lang="en-US" sz="3200" dirty="0" smtClean="0"/>
              <a:t>If we did this same procedure on the lab would are results be the same or different? Why?</a:t>
            </a:r>
            <a:endParaRPr lang="en-US" sz="3200" dirty="0"/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15708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SMALL GROUPS OF 3 TO 4 PEOPLE, ANSWER THE QUESTIONS BELOW…..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“</a:t>
            </a:r>
            <a:r>
              <a:rPr lang="en-US" sz="4400" dirty="0"/>
              <a:t>Does 1 cup of </a:t>
            </a:r>
            <a:r>
              <a:rPr lang="en-US" sz="4400" dirty="0" smtClean="0"/>
              <a:t>PEA Gravel or </a:t>
            </a:r>
            <a:r>
              <a:rPr lang="en-US" sz="4400" dirty="0"/>
              <a:t>1 cup of sand have more mass?  </a:t>
            </a:r>
            <a:endParaRPr lang="en-US" sz="4400" dirty="0" smtClean="0"/>
          </a:p>
          <a:p>
            <a:r>
              <a:rPr lang="en-US" sz="4400" dirty="0" smtClean="0"/>
              <a:t>Which </a:t>
            </a:r>
            <a:r>
              <a:rPr lang="en-US" sz="4400" dirty="0"/>
              <a:t>one will have more weight, 1 cup of </a:t>
            </a:r>
            <a:r>
              <a:rPr lang="en-US" sz="4400" dirty="0" smtClean="0"/>
              <a:t>pea gravel or </a:t>
            </a:r>
            <a:r>
              <a:rPr lang="en-US" sz="4400" dirty="0"/>
              <a:t>1 cup of sand?”</a:t>
            </a:r>
          </a:p>
        </p:txBody>
      </p:sp>
    </p:spTree>
    <p:extLst>
      <p:ext uri="{BB962C8B-B14F-4D97-AF65-F5344CB8AC3E}">
        <p14:creationId xmlns:p14="http://schemas.microsoft.com/office/powerpoint/2010/main" val="403438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discussion to answer the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u="sng" dirty="0" smtClean="0"/>
              <a:t>Class predictions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to help answer the question…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31820" y="1880316"/>
            <a:ext cx="11655380" cy="4829578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>
                <a:hlinkClick r:id="rId2"/>
              </a:rPr>
              <a:t>https://www.youtube.com/watch?v=-</a:t>
            </a:r>
            <a:r>
              <a:rPr lang="en-US" sz="4400" dirty="0" smtClean="0">
                <a:hlinkClick r:id="rId2"/>
              </a:rPr>
              <a:t>F5nmIJOF4U</a:t>
            </a:r>
            <a:endParaRPr lang="en-US" sz="4400" dirty="0" smtClean="0"/>
          </a:p>
          <a:p>
            <a:r>
              <a:rPr lang="en-US" sz="4400" dirty="0" smtClean="0"/>
              <a:t>Re-discuss answers to questions in small groups, record answers</a:t>
            </a:r>
          </a:p>
          <a:p>
            <a:r>
              <a:rPr lang="en-US" sz="4400" dirty="0" smtClean="0"/>
              <a:t>Regroup and discuss new information gathered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06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73487" y="1700012"/>
            <a:ext cx="11462197" cy="4868214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http://prezi.com/ocrugpwy4bxj/copy-of-science-skills</a:t>
            </a:r>
            <a:r>
              <a:rPr lang="en-US" sz="4000" dirty="0" smtClean="0">
                <a:hlinkClick r:id="rId2"/>
              </a:rPr>
              <a:t>/</a:t>
            </a:r>
            <a:endParaRPr lang="en-US" sz="4000" dirty="0" smtClean="0"/>
          </a:p>
          <a:p>
            <a:r>
              <a:rPr lang="en-US" sz="4000" dirty="0" smtClean="0"/>
              <a:t>As the class goes through the ppt, students will use information gathered to complete a foldable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9034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this Chart in Journal… </a:t>
            </a:r>
            <a:br>
              <a:rPr lang="en-US" dirty="0" smtClean="0"/>
            </a:br>
            <a:r>
              <a:rPr lang="en-US" dirty="0" smtClean="0"/>
              <a:t>Will use to record data…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4908014"/>
              </p:ext>
            </p:extLst>
          </p:nvPr>
        </p:nvGraphicFramePr>
        <p:xfrm>
          <a:off x="426720" y="1996442"/>
          <a:ext cx="10881360" cy="4053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8788"/>
                <a:gridCol w="2465354"/>
                <a:gridCol w="5167218"/>
              </a:tblGrid>
              <a:tr h="8030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Beaker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Mass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Volume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0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Empty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45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Pea Gravel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0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0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a triple beam balance review…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4360" y="2473772"/>
            <a:ext cx="11277600" cy="3424107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https://www.youtube.com/watch?v=YtUz7zUhBoU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4998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5595" y="1"/>
            <a:ext cx="10364451" cy="5029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Once complete foldable….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-1" y="365760"/>
            <a:ext cx="12080383" cy="5425439"/>
          </a:xfrm>
        </p:spPr>
        <p:txBody>
          <a:bodyPr>
            <a:noAutofit/>
          </a:bodyPr>
          <a:lstStyle/>
          <a:p>
            <a:r>
              <a:rPr lang="en-US" sz="3200" dirty="0" smtClean="0"/>
              <a:t>Use new information gathered from foldable to re-answer the questions below</a:t>
            </a:r>
          </a:p>
          <a:p>
            <a:r>
              <a:rPr lang="en-US" sz="3200" dirty="0"/>
              <a:t>Students will use triple beam balance to …</a:t>
            </a:r>
          </a:p>
          <a:p>
            <a:r>
              <a:rPr lang="en-US" sz="3200" dirty="0" smtClean="0"/>
              <a:t>1</a:t>
            </a:r>
            <a:r>
              <a:rPr lang="en-US" sz="3200" dirty="0"/>
              <a:t>} measure empty beaker, record amount</a:t>
            </a:r>
          </a:p>
          <a:p>
            <a:r>
              <a:rPr lang="en-US" sz="3200" dirty="0" smtClean="0"/>
              <a:t>2</a:t>
            </a:r>
            <a:r>
              <a:rPr lang="en-US" sz="3200" dirty="0"/>
              <a:t>} measure beaker with </a:t>
            </a:r>
            <a:r>
              <a:rPr lang="en-US" sz="3200" dirty="0" smtClean="0"/>
              <a:t>pea gravel, </a:t>
            </a:r>
            <a:r>
              <a:rPr lang="en-US" sz="3200" dirty="0"/>
              <a:t>subtract empty beaker weight, record </a:t>
            </a:r>
            <a:r>
              <a:rPr lang="en-US" sz="3200" dirty="0" smtClean="0"/>
              <a:t>Weight </a:t>
            </a:r>
            <a:r>
              <a:rPr lang="en-US" sz="3200" dirty="0"/>
              <a:t>of </a:t>
            </a:r>
            <a:r>
              <a:rPr lang="en-US" sz="3200" dirty="0" smtClean="0"/>
              <a:t>pea gravel in </a:t>
            </a:r>
            <a:r>
              <a:rPr lang="en-US" sz="3200" dirty="0"/>
              <a:t>journal</a:t>
            </a:r>
          </a:p>
          <a:p>
            <a:r>
              <a:rPr lang="en-US" sz="3200" dirty="0" smtClean="0"/>
              <a:t>3</a:t>
            </a:r>
            <a:r>
              <a:rPr lang="en-US" sz="3200" dirty="0"/>
              <a:t>: same steps as done in Step 2 but with beaker of sand</a:t>
            </a:r>
          </a:p>
          <a:p>
            <a:r>
              <a:rPr lang="en-US" sz="3200" dirty="0" smtClean="0"/>
              <a:t>Did you answer change?  Why or why not?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0770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85280"/>
          </a:xfrm>
        </p:spPr>
        <p:txBody>
          <a:bodyPr/>
          <a:lstStyle/>
          <a:p>
            <a:r>
              <a:rPr lang="en-US" dirty="0" smtClean="0"/>
              <a:t>Let’s Test it……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502276"/>
            <a:ext cx="12192000" cy="5288924"/>
          </a:xfrm>
        </p:spPr>
        <p:txBody>
          <a:bodyPr>
            <a:noAutofit/>
          </a:bodyPr>
          <a:lstStyle/>
          <a:p>
            <a:r>
              <a:rPr lang="en-US" sz="3200" dirty="0" smtClean="0"/>
              <a:t>Students will collect 2 beakers per group, 1 filled with sand and 1 with pea gravel</a:t>
            </a:r>
          </a:p>
          <a:p>
            <a:r>
              <a:rPr lang="en-US" sz="3200" dirty="0" smtClean="0"/>
              <a:t>Students make predictions based off of lifting each in own hands</a:t>
            </a:r>
          </a:p>
          <a:p>
            <a:r>
              <a:rPr lang="en-US" sz="3200" dirty="0" smtClean="0"/>
              <a:t>Students will fill in chart to aid in collecting data from the lab.</a:t>
            </a:r>
          </a:p>
          <a:p>
            <a:r>
              <a:rPr lang="en-US" sz="3200" dirty="0" smtClean="0"/>
              <a:t>Use data to predict which item has more mass, more weight</a:t>
            </a:r>
          </a:p>
        </p:txBody>
      </p:sp>
    </p:spTree>
    <p:extLst>
      <p:ext uri="{BB962C8B-B14F-4D97-AF65-F5344CB8AC3E}">
        <p14:creationId xmlns:p14="http://schemas.microsoft.com/office/powerpoint/2010/main" val="175861926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62</TotalTime>
  <Words>369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Tw Cen MT</vt:lpstr>
      <vt:lpstr>Droplet</vt:lpstr>
      <vt:lpstr>Is it mass or Weight? Lab</vt:lpstr>
      <vt:lpstr>IN SMALL GROUPS OF 3 TO 4 PEOPLE, ANSWER THE QUESTIONS BELOW…..</vt:lpstr>
      <vt:lpstr>Class discussion to answer the questions</vt:lpstr>
      <vt:lpstr>Research to help answer the question…</vt:lpstr>
      <vt:lpstr>Collect information</vt:lpstr>
      <vt:lpstr>Draw this Chart in Journal…  Will use to record data…</vt:lpstr>
      <vt:lpstr>How to use a triple beam balance review…</vt:lpstr>
      <vt:lpstr>Once complete foldable….</vt:lpstr>
      <vt:lpstr>Let’s Test it……</vt:lpstr>
      <vt:lpstr>Lab Continued….</vt:lpstr>
      <vt:lpstr>Conclusion to lab…..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 Vs’ Weight Lab</dc:title>
  <dc:creator>Katherine Pease</dc:creator>
  <cp:lastModifiedBy>Katherine Pease</cp:lastModifiedBy>
  <cp:revision>5</cp:revision>
  <dcterms:created xsi:type="dcterms:W3CDTF">2014-09-19T00:54:46Z</dcterms:created>
  <dcterms:modified xsi:type="dcterms:W3CDTF">2014-09-19T01:57:30Z</dcterms:modified>
</cp:coreProperties>
</file>