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123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2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3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3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0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3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8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42C8-2A17-47B1-8778-DB213BE4926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E42C8-2A17-47B1-8778-DB213BE4926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57562-B0C7-4426-950D-7D793EAF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_F5UwtdPO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6u0u_59UD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playlist?list=PLhz12vamHOnZv8kM6Xo6AbluwIIVpuli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70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17767"/>
            <a:ext cx="12192000" cy="1040392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latin typeface="Blackoak Std" panose="04050907060602020202" pitchFamily="82" charset="0"/>
              </a:rPr>
              <a:t>March </a:t>
            </a:r>
            <a:r>
              <a:rPr lang="en-US" u="sng" dirty="0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latin typeface="Blackoak Std" panose="04050907060602020202" pitchFamily="82" charset="0"/>
              </a:rPr>
              <a:t>9, </a:t>
            </a:r>
            <a:r>
              <a:rPr lang="en-US" u="sng" dirty="0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latin typeface="Blackoak Std" panose="04050907060602020202" pitchFamily="82" charset="0"/>
              </a:rPr>
              <a:t>2017</a:t>
            </a:r>
            <a:endParaRPr lang="en-US" u="sng" dirty="0">
              <a:ln w="19050">
                <a:solidFill>
                  <a:schemeClr val="accent2">
                    <a:lumMod val="75000"/>
                  </a:schemeClr>
                </a:solidFill>
              </a:ln>
              <a:latin typeface="Blackoak Std" panose="040509070606020202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032" y="2177427"/>
            <a:ext cx="11147729" cy="5670509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4400" dirty="0" smtClean="0"/>
              <a:t>Sharpen Pencils</a:t>
            </a:r>
          </a:p>
          <a:p>
            <a:pPr marL="457200" indent="-457200" algn="l">
              <a:buAutoNum type="arabicPeriod"/>
            </a:pPr>
            <a:r>
              <a:rPr lang="en-US" sz="4400" dirty="0" smtClean="0"/>
              <a:t>Collect PDN 6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Grade / </a:t>
            </a:r>
            <a:r>
              <a:rPr lang="en-US" sz="4400" dirty="0" smtClean="0"/>
              <a:t>PDN 7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</a:t>
            </a:r>
            <a:r>
              <a:rPr lang="en-US" sz="4400" dirty="0" smtClean="0"/>
              <a:t>Grade</a:t>
            </a:r>
          </a:p>
          <a:p>
            <a:pPr marL="457200" indent="-457200" algn="l">
              <a:buAutoNum type="arabicPeriod"/>
            </a:pPr>
            <a:r>
              <a:rPr lang="en-US" sz="4400" dirty="0" smtClean="0"/>
              <a:t>Sit </a:t>
            </a:r>
            <a:r>
              <a:rPr lang="en-US" sz="4400" dirty="0" smtClean="0"/>
              <a:t>in assigned seats</a:t>
            </a:r>
          </a:p>
          <a:p>
            <a:pPr marL="457200" indent="-457200" algn="l">
              <a:buAutoNum type="arabicPeriod"/>
            </a:pPr>
            <a:r>
              <a:rPr lang="en-US" sz="4400" dirty="0" smtClean="0"/>
              <a:t>Complete PDN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0829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637" y="4031311"/>
            <a:ext cx="7397363" cy="2826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9174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TEK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29" y="763326"/>
            <a:ext cx="10988702" cy="544664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7.12(B)  identify the main functions of the systems of the human organism, including the circulatory, respiratory, skeletal, muscular, digestive, excretory, reproductive, integumentary, nervous, and endocrine systems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0694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53" y="4236333"/>
            <a:ext cx="11509094" cy="2708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2542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LO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0" y="596348"/>
            <a:ext cx="12022373" cy="6261652"/>
          </a:xfrm>
        </p:spPr>
        <p:txBody>
          <a:bodyPr>
            <a:noAutofit/>
          </a:bodyPr>
          <a:lstStyle/>
          <a:p>
            <a:r>
              <a:rPr lang="en-US" sz="4000" dirty="0" smtClean="0"/>
              <a:t>We </a:t>
            </a:r>
            <a:r>
              <a:rPr lang="en-US" sz="4000" smtClean="0"/>
              <a:t>will </a:t>
            </a:r>
            <a:r>
              <a:rPr lang="en-US" sz="4000" smtClean="0"/>
              <a:t>investigate the structure and function of the muscular system through completion of an inter-active foldable.</a:t>
            </a:r>
          </a:p>
          <a:p>
            <a:pPr lvl="1"/>
            <a:r>
              <a:rPr lang="en-US" sz="4000" smtClean="0"/>
              <a:t>7.12(B)  identify the main functions of the systems of the human organism, including the circulatory, respiratory, skeletal, muscular, digestive, excretory, reproductive, integumentary, nervous, and endocrine systems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604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18" y="1645919"/>
            <a:ext cx="12080682" cy="453104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I will complete written </a:t>
            </a:r>
            <a:r>
              <a:rPr lang="en-US" sz="6000" dirty="0" err="1" smtClean="0"/>
              <a:t>staar</a:t>
            </a:r>
            <a:r>
              <a:rPr lang="en-US" sz="6000" dirty="0" smtClean="0"/>
              <a:t> type questions over the </a:t>
            </a:r>
            <a:r>
              <a:rPr lang="en-US" sz="6000" dirty="0" smtClean="0"/>
              <a:t>muscular </a:t>
            </a:r>
            <a:r>
              <a:rPr lang="en-US" sz="6000" dirty="0" smtClean="0"/>
              <a:t>system via DOL quiz.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637" y="-10933"/>
            <a:ext cx="12414637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671" y="60346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u="sng" dirty="0" smtClean="0">
                <a:ln>
                  <a:solidFill>
                    <a:schemeClr val="bg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r>
              <a:rPr lang="en-US" sz="6000" u="sng" baseline="30000" dirty="0" smtClean="0">
                <a:ln>
                  <a:solidFill>
                    <a:schemeClr val="bg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6000" u="sng" dirty="0" smtClean="0">
                <a:ln>
                  <a:solidFill>
                    <a:schemeClr val="bg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 Grade DOL</a:t>
            </a:r>
            <a:endParaRPr lang="en-US" sz="6000" u="sng" dirty="0">
              <a:ln>
                <a:solidFill>
                  <a:schemeClr val="bg1"/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454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172" y="4352081"/>
            <a:ext cx="12147389" cy="2352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39" y="-294833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183" y="701112"/>
            <a:ext cx="11271637" cy="5720602"/>
          </a:xfrm>
        </p:spPr>
        <p:txBody>
          <a:bodyPr>
            <a:noAutofit/>
          </a:bodyPr>
          <a:lstStyle/>
          <a:p>
            <a:r>
              <a:rPr lang="en-US" sz="3600" dirty="0" smtClean="0"/>
              <a:t>1. </a:t>
            </a:r>
            <a:r>
              <a:rPr lang="en-US" sz="3600" dirty="0" smtClean="0"/>
              <a:t>PDN Muscular System</a:t>
            </a:r>
            <a:endParaRPr lang="en-US" sz="3600" dirty="0" smtClean="0"/>
          </a:p>
          <a:p>
            <a:r>
              <a:rPr lang="en-US" sz="3600" dirty="0" smtClean="0"/>
              <a:t>2. </a:t>
            </a:r>
            <a:r>
              <a:rPr lang="en-US" sz="3600" dirty="0" smtClean="0"/>
              <a:t>Muscular System Video</a:t>
            </a:r>
          </a:p>
          <a:p>
            <a:r>
              <a:rPr lang="en-US" sz="3600" dirty="0">
                <a:hlinkClick r:id="rId3"/>
              </a:rPr>
              <a:t>https://</a:t>
            </a:r>
            <a:r>
              <a:rPr lang="en-US" sz="3600" dirty="0" smtClean="0">
                <a:hlinkClick r:id="rId3"/>
              </a:rPr>
              <a:t>www.youtube.com/watch?v=f_F5UwtdPOc</a:t>
            </a:r>
            <a:endParaRPr lang="en-US" sz="3600" dirty="0" smtClean="0"/>
          </a:p>
          <a:p>
            <a:r>
              <a:rPr lang="en-US" sz="3600" smtClean="0">
                <a:hlinkClick r:id="rId4"/>
              </a:rPr>
              <a:t>https</a:t>
            </a:r>
            <a:r>
              <a:rPr lang="en-US" sz="3600" dirty="0">
                <a:hlinkClick r:id="rId4"/>
              </a:rPr>
              <a:t>://</a:t>
            </a:r>
            <a:r>
              <a:rPr lang="en-US" sz="3600" dirty="0" smtClean="0">
                <a:hlinkClick r:id="rId4"/>
              </a:rPr>
              <a:t>www.youtube.com/watch?v=C6u0u_59UDc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3</a:t>
            </a:r>
            <a:r>
              <a:rPr lang="en-US" sz="3600" dirty="0" smtClean="0"/>
              <a:t>. </a:t>
            </a:r>
            <a:r>
              <a:rPr lang="en-US" sz="3600" dirty="0" smtClean="0"/>
              <a:t>Muscular </a:t>
            </a:r>
            <a:r>
              <a:rPr lang="en-US" sz="3600" dirty="0" smtClean="0"/>
              <a:t>System Foldable</a:t>
            </a:r>
          </a:p>
          <a:p>
            <a:r>
              <a:rPr lang="en-US" sz="3600" dirty="0" smtClean="0"/>
              <a:t>4. DOL Quiz over </a:t>
            </a:r>
            <a:r>
              <a:rPr lang="en-US" sz="3600" dirty="0" smtClean="0"/>
              <a:t>Muscular </a:t>
            </a:r>
            <a:r>
              <a:rPr lang="en-US" sz="3600" dirty="0" smtClean="0"/>
              <a:t>System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975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513" y="2870421"/>
            <a:ext cx="7236847" cy="3896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TEK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550" y="1327868"/>
            <a:ext cx="10137250" cy="484909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7.5(C)  diagram the flow of energy through living systems, including food chains, food webs, and energy pyramids.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8985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-4"/>
          <a:stretch/>
        </p:blipFill>
        <p:spPr>
          <a:xfrm>
            <a:off x="6575729" y="-71562"/>
            <a:ext cx="5577839" cy="6929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24" y="-297657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LO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72" y="699716"/>
            <a:ext cx="7076661" cy="6158284"/>
          </a:xfrm>
        </p:spPr>
        <p:txBody>
          <a:bodyPr>
            <a:noAutofit/>
          </a:bodyPr>
          <a:lstStyle/>
          <a:p>
            <a:r>
              <a:rPr lang="en-US" sz="4400" dirty="0" smtClean="0"/>
              <a:t>We will compare/contrast how energy flows through an ecosystem through completion of an inter-active foldable.</a:t>
            </a:r>
          </a:p>
          <a:p>
            <a:pPr lvl="1"/>
            <a:r>
              <a:rPr lang="en-US" sz="4400" dirty="0" smtClean="0"/>
              <a:t>7.5(C)  diagram the flow of energy through living systems, including food chains, food webs, and energy pyramids.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8542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0736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DOL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510" y="787179"/>
            <a:ext cx="7028290" cy="5389784"/>
          </a:xfrm>
        </p:spPr>
        <p:txBody>
          <a:bodyPr>
            <a:normAutofit lnSpcReduction="10000"/>
          </a:bodyPr>
          <a:lstStyle/>
          <a:p>
            <a:r>
              <a:rPr lang="en-US" sz="6600" dirty="0" smtClean="0"/>
              <a:t>I will complete written </a:t>
            </a:r>
            <a:r>
              <a:rPr lang="en-US" sz="6600" dirty="0" err="1" smtClean="0"/>
              <a:t>staar</a:t>
            </a:r>
            <a:r>
              <a:rPr lang="en-US" sz="6600" dirty="0" smtClean="0"/>
              <a:t> type questions over flow of energy in and ecosystem via a DOL quiz.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03" y="636104"/>
            <a:ext cx="4277221" cy="610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31" y="-294833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6936"/>
            <a:ext cx="10515600" cy="535002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1. PDN</a:t>
            </a:r>
          </a:p>
          <a:p>
            <a:r>
              <a:rPr lang="en-US" sz="4400" dirty="0" smtClean="0"/>
              <a:t>2. Flow of Energy Foldable Video</a:t>
            </a:r>
          </a:p>
          <a:p>
            <a:pPr lvl="1"/>
            <a:r>
              <a:rPr lang="en-US" sz="4000" dirty="0" smtClean="0">
                <a:hlinkClick r:id="rId2"/>
              </a:rPr>
              <a:t>https://www.youtube.com/playlist?list=PLhz12vamHOnZv8kM6Xo6AbluwIIVpulio</a:t>
            </a:r>
            <a:endParaRPr lang="en-US" sz="4000" dirty="0"/>
          </a:p>
          <a:p>
            <a:pPr lvl="1"/>
            <a:r>
              <a:rPr lang="en-US" sz="4400" dirty="0" smtClean="0"/>
              <a:t>3. Flow of Energy Foldable Vocabulary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 4. DOL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619" y="4031310"/>
            <a:ext cx="8912750" cy="282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31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282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Aharoni</vt:lpstr>
      <vt:lpstr>Arial</vt:lpstr>
      <vt:lpstr>Blackoak Std</vt:lpstr>
      <vt:lpstr>Calibri</vt:lpstr>
      <vt:lpstr>Calibri Light</vt:lpstr>
      <vt:lpstr>Office Theme</vt:lpstr>
      <vt:lpstr>March 9, 2017</vt:lpstr>
      <vt:lpstr>7th Grade TEK</vt:lpstr>
      <vt:lpstr>7th Grade LO</vt:lpstr>
      <vt:lpstr>7th Grade DOL</vt:lpstr>
      <vt:lpstr>7th Grade Agenda</vt:lpstr>
      <vt:lpstr>6th Grade TEK</vt:lpstr>
      <vt:lpstr>6th Grade LO</vt:lpstr>
      <vt:lpstr>6th Grade DOL</vt:lpstr>
      <vt:lpstr>6th Grade Agenda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7, 2017</dc:title>
  <dc:creator>Pease, Katherine J</dc:creator>
  <cp:lastModifiedBy>Pease, Katherine J</cp:lastModifiedBy>
  <cp:revision>10</cp:revision>
  <cp:lastPrinted>2017-03-07T01:30:24Z</cp:lastPrinted>
  <dcterms:created xsi:type="dcterms:W3CDTF">2017-03-07T00:51:42Z</dcterms:created>
  <dcterms:modified xsi:type="dcterms:W3CDTF">2017-03-09T14:51:33Z</dcterms:modified>
</cp:coreProperties>
</file>