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7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3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5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6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4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576D-4119-43FA-8663-E3A51E03C20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083B-CB45-40CB-9D22-132B85BFC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dGQ-A_yM4" TargetMode="External"/><Relationship Id="rId2" Type="http://schemas.openxmlformats.org/officeDocument/2006/relationships/hyperlink" Target="https://youtu.be/hzOSzX_HXE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coe.com/sites/common_assets/science/virtual_labs/LS24/LS24.html" TargetMode="External"/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e-learningforkids.org/health/lesson/respiratory-syste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0"/>
            <a:ext cx="9997440" cy="1019946"/>
          </a:xfrm>
        </p:spPr>
        <p:txBody>
          <a:bodyPr>
            <a:normAutofit fontScale="90000"/>
          </a:bodyPr>
          <a:lstStyle/>
          <a:p>
            <a:r>
              <a:rPr lang="en-US" sz="4800" u="sng" dirty="0" smtClean="0">
                <a:latin typeface="BlackAngel" panose="02000A03000000000000" pitchFamily="2" charset="0"/>
              </a:rPr>
              <a:t>March 9, 2016 / Please Do Now</a:t>
            </a:r>
            <a:endParaRPr lang="en-US" sz="4800" u="sng" dirty="0">
              <a:latin typeface="BlackAngel" panose="02000A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4376" y="1019945"/>
            <a:ext cx="9705703" cy="5707425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Collect Please Do Now, Chrome Book, Planner, Journal, Pen/Pencil that works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Write Homework into planner: Study/Complete Respiratory system foldable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Complete Please Do Now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3" y="-594"/>
            <a:ext cx="220694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1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859" y="85670"/>
            <a:ext cx="10515600" cy="635786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BlackAngel" panose="02000A03000000000000" pitchFamily="2" charset="0"/>
              </a:rPr>
              <a:t>Collect / Review Please Do Now</a:t>
            </a:r>
            <a:endParaRPr lang="en-US" u="sng" dirty="0">
              <a:latin typeface="BlackAngel" panose="02000A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2206943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93" y="721456"/>
            <a:ext cx="6400000" cy="111428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20428" y="2220601"/>
          <a:ext cx="6351144" cy="3561385"/>
        </p:xfrm>
        <a:graphic>
          <a:graphicData uri="http://schemas.openxmlformats.org/drawingml/2006/table">
            <a:tbl>
              <a:tblPr/>
              <a:tblGrid>
                <a:gridCol w="617059"/>
                <a:gridCol w="3600472"/>
                <a:gridCol w="2133613"/>
              </a:tblGrid>
              <a:tr h="31717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 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to the Question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38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the respiratory system?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38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respiration?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1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dose your blood get the needed oxygen  from that it transports to the rest of your body?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1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does the oxygen leave from to enter your body cells?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1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the “waste”  that your body exhales (blows out)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51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does it  (answer to 5)  go to  that takes it to the lungs to be exhaled?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3884613" y="3413125"/>
            <a:ext cx="6351587" cy="34782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788111"/>
              </p:ext>
            </p:extLst>
          </p:nvPr>
        </p:nvGraphicFramePr>
        <p:xfrm>
          <a:off x="2449859" y="1544127"/>
          <a:ext cx="9464011" cy="5080960"/>
        </p:xfrm>
        <a:graphic>
          <a:graphicData uri="http://schemas.openxmlformats.org/drawingml/2006/table">
            <a:tbl>
              <a:tblPr/>
              <a:tblGrid>
                <a:gridCol w="919496"/>
                <a:gridCol w="5365160"/>
                <a:gridCol w="3179355"/>
              </a:tblGrid>
              <a:tr h="46656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 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to the Question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968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the respiratory system?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968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respiration?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875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dose your blood get the needed oxygen  from that it transports to the rest of your body?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875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does the oxygen leave from to enter your body cells?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875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the “waste”  that your body exhales (blows out)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875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does it  (answer to 5)  go to  that takes it to the lungs to be exhaled?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Control 2"/>
          <p:cNvSpPr>
            <a:spLocks noChangeArrowheads="1" noChangeShapeType="1"/>
          </p:cNvSpPr>
          <p:nvPr/>
        </p:nvSpPr>
        <p:spPr bwMode="auto">
          <a:xfrm>
            <a:off x="3884613" y="3413125"/>
            <a:ext cx="6351587" cy="34782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8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43" y="352063"/>
            <a:ext cx="10361702" cy="1325563"/>
          </a:xfrm>
        </p:spPr>
        <p:txBody>
          <a:bodyPr/>
          <a:lstStyle/>
          <a:p>
            <a:r>
              <a:rPr lang="en-US" u="sng" dirty="0" smtClean="0">
                <a:latin typeface="BlackAngel" panose="02000A03000000000000" pitchFamily="2" charset="0"/>
              </a:rPr>
              <a:t>Finish Circulatory System Gizmo</a:t>
            </a:r>
            <a:endParaRPr lang="en-US" u="sng" dirty="0">
              <a:latin typeface="BlackAngel" panose="02000A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943" y="1825625"/>
            <a:ext cx="9985057" cy="47972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Login to </a:t>
            </a:r>
            <a:r>
              <a:rPr lang="en-US" sz="4800" dirty="0" smtClean="0">
                <a:hlinkClick r:id="rId2"/>
              </a:rPr>
              <a:t>www.coachpease.com</a:t>
            </a:r>
            <a:endParaRPr lang="en-US" sz="4800" dirty="0" smtClean="0"/>
          </a:p>
          <a:p>
            <a:r>
              <a:rPr lang="en-US" sz="4800" dirty="0" smtClean="0"/>
              <a:t>Click on 5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6 weeks</a:t>
            </a:r>
          </a:p>
          <a:p>
            <a:r>
              <a:rPr lang="en-US" sz="4800" dirty="0" smtClean="0"/>
              <a:t>Click on Circulatory System Gizmo Logins</a:t>
            </a:r>
          </a:p>
          <a:p>
            <a:r>
              <a:rPr lang="en-US" sz="4800" dirty="0" smtClean="0"/>
              <a:t>Follow link for class period</a:t>
            </a:r>
          </a:p>
          <a:p>
            <a:r>
              <a:rPr lang="en-US" sz="4800" dirty="0" smtClean="0"/>
              <a:t>Complete note outline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220694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737" y="325936"/>
            <a:ext cx="10515600" cy="1325563"/>
          </a:xfrm>
        </p:spPr>
        <p:txBody>
          <a:bodyPr/>
          <a:lstStyle/>
          <a:p>
            <a:r>
              <a:rPr lang="en-US" u="sng" dirty="0" smtClean="0">
                <a:latin typeface="BlackAngel" panose="02000A03000000000000" pitchFamily="2" charset="0"/>
              </a:rPr>
              <a:t>Essential Question/TEK7.12B:</a:t>
            </a:r>
            <a:endParaRPr lang="en-US" u="sng" dirty="0">
              <a:latin typeface="BlackAngel" panose="02000A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57" y="1463040"/>
            <a:ext cx="9927771" cy="4713923"/>
          </a:xfrm>
        </p:spPr>
        <p:txBody>
          <a:bodyPr>
            <a:noAutofit/>
          </a:bodyPr>
          <a:lstStyle/>
          <a:p>
            <a:r>
              <a:rPr lang="en-US" sz="5400" dirty="0" smtClean="0"/>
              <a:t>When you try hold your breath why is it that after less then a minute your body makes you take a breath?  What body system is telling your brain that you need to take a breath?  Explain.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694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376" y="365125"/>
            <a:ext cx="8989423" cy="1325563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BlackAngel" panose="02000A03000000000000" pitchFamily="2" charset="0"/>
              </a:rPr>
              <a:t>Respiratory System Video Clip to assist with essential question.</a:t>
            </a:r>
            <a:endParaRPr lang="en-US" u="sng" dirty="0">
              <a:latin typeface="BlackAngel" panose="02000A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8808" y="1825625"/>
            <a:ext cx="7954992" cy="4351338"/>
          </a:xfrm>
        </p:spPr>
        <p:txBody>
          <a:bodyPr/>
          <a:lstStyle/>
          <a:p>
            <a:r>
              <a:rPr lang="en-US" dirty="0" smtClean="0"/>
              <a:t>Kids Health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youtu.be/hzOSzX_HXE4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How Body Works: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www.youtube.com/watch?v=RPdGQ-A_yM4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94"/>
            <a:ext cx="220694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0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69" y="0"/>
            <a:ext cx="9498874" cy="836658"/>
          </a:xfrm>
        </p:spPr>
        <p:txBody>
          <a:bodyPr/>
          <a:lstStyle/>
          <a:p>
            <a:r>
              <a:rPr lang="en-US" u="sng" dirty="0" smtClean="0">
                <a:latin typeface="BlackAngel" panose="02000A03000000000000" pitchFamily="2" charset="0"/>
              </a:rPr>
              <a:t>Respiratory System Foldable</a:t>
            </a:r>
            <a:endParaRPr lang="en-US" u="sng" dirty="0">
              <a:latin typeface="BlackAngel" panose="02000A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836658"/>
            <a:ext cx="10006148" cy="5890713"/>
          </a:xfrm>
        </p:spPr>
        <p:txBody>
          <a:bodyPr>
            <a:normAutofit/>
          </a:bodyPr>
          <a:lstStyle/>
          <a:p>
            <a:r>
              <a:rPr lang="en-US" dirty="0" smtClean="0"/>
              <a:t>Teacher will pass out foldable</a:t>
            </a:r>
          </a:p>
          <a:p>
            <a:r>
              <a:rPr lang="en-US" dirty="0" smtClean="0"/>
              <a:t>Teacher will explain / model how to fold and complete the foldable</a:t>
            </a:r>
          </a:p>
          <a:p>
            <a:r>
              <a:rPr lang="en-US" dirty="0" smtClean="0"/>
              <a:t>Students will use websites linked under 5</a:t>
            </a:r>
            <a:r>
              <a:rPr lang="en-US" baseline="30000" dirty="0" smtClean="0"/>
              <a:t>th</a:t>
            </a:r>
            <a:r>
              <a:rPr lang="en-US" dirty="0" smtClean="0"/>
              <a:t> 6 weeks on </a:t>
            </a:r>
            <a:r>
              <a:rPr lang="en-US" dirty="0" smtClean="0">
                <a:hlinkClick r:id="rId2"/>
              </a:rPr>
              <a:t>www.coachpease.com</a:t>
            </a:r>
            <a:r>
              <a:rPr lang="en-US" dirty="0" smtClean="0"/>
              <a:t> (also listed on back of foldable)</a:t>
            </a:r>
          </a:p>
          <a:p>
            <a:r>
              <a:rPr lang="en-US" dirty="0" smtClean="0"/>
              <a:t>Students complete the foldable on own.</a:t>
            </a:r>
          </a:p>
          <a:p>
            <a:endParaRPr lang="en-US" dirty="0"/>
          </a:p>
          <a:p>
            <a:r>
              <a:rPr lang="en-US" dirty="0" smtClean="0"/>
              <a:t>Web Sites: </a:t>
            </a:r>
          </a:p>
          <a:p>
            <a:r>
              <a:rPr lang="en-US" dirty="0" smtClean="0">
                <a:hlinkClick r:id="rId3"/>
              </a:rPr>
              <a:t>http://www.glencoe.com/sites/common_assets/science/virtual_labs/LS24/LS24.html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http://www.e-learningforkids.org/health/lesson/respiratory-system/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94"/>
            <a:ext cx="220694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126" y="365125"/>
            <a:ext cx="9041674" cy="1325563"/>
          </a:xfrm>
        </p:spPr>
        <p:txBody>
          <a:bodyPr/>
          <a:lstStyle/>
          <a:p>
            <a:r>
              <a:rPr lang="en-US" u="sng" dirty="0" smtClean="0">
                <a:latin typeface="BlackAngel" panose="02000A03000000000000" pitchFamily="2" charset="0"/>
              </a:rPr>
              <a:t>Exit Ticket / DOL Questions</a:t>
            </a:r>
            <a:endParaRPr lang="en-US" u="sng" dirty="0">
              <a:latin typeface="BlackAngel" panose="02000A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71" r="21297"/>
          <a:stretch/>
        </p:blipFill>
        <p:spPr>
          <a:xfrm>
            <a:off x="0" y="0"/>
            <a:ext cx="2207622" cy="6858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72605" y="1362869"/>
            <a:ext cx="956124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Directions: Answer the question below by circling the correct answer in either the 3rd or 4th column on the table below.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90491"/>
              </p:ext>
            </p:extLst>
          </p:nvPr>
        </p:nvGraphicFramePr>
        <p:xfrm>
          <a:off x="2472606" y="1690690"/>
          <a:ext cx="9457726" cy="4934397"/>
        </p:xfrm>
        <a:graphic>
          <a:graphicData uri="http://schemas.openxmlformats.org/drawingml/2006/table">
            <a:tbl>
              <a:tblPr/>
              <a:tblGrid>
                <a:gridCol w="407107"/>
                <a:gridCol w="6289896"/>
                <a:gridCol w="1252287"/>
                <a:gridCol w="1508436"/>
              </a:tblGrid>
              <a:tr h="47913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Definition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Column 4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73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our body doing during  respiration?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Digestion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breathing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771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respiratory systems main function is to take in…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Oxygen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    Dioxide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579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respiratory systems main function  is to  exhale _______ out of the body.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Oxygen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Dioxide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771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Your body needs  _________ for cellular respiration to occur.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Oxygen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    Dioxide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731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Your body  gets rid of  _______________  during  cellular respiration.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Oxygen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    Dioxide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3914775" y="8128000"/>
            <a:ext cx="6330950" cy="36242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469</Words>
  <Application>Microsoft Office PowerPoint</Application>
  <PresentationFormat>Widescreen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BlackAngel</vt:lpstr>
      <vt:lpstr>Calibri</vt:lpstr>
      <vt:lpstr>Calibri Light</vt:lpstr>
      <vt:lpstr>Office Theme</vt:lpstr>
      <vt:lpstr>March 9, 2016 / Please Do Now</vt:lpstr>
      <vt:lpstr>Collect / Review Please Do Now</vt:lpstr>
      <vt:lpstr>Finish Circulatory System Gizmo</vt:lpstr>
      <vt:lpstr>Essential Question/TEK7.12B:</vt:lpstr>
      <vt:lpstr>Respiratory System Video Clip to assist with essential question.</vt:lpstr>
      <vt:lpstr>Respiratory System Foldable</vt:lpstr>
      <vt:lpstr>Exit Ticket / DOL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9, 2016 / Please Do Now</dc:title>
  <dc:creator>Katherine Pease</dc:creator>
  <cp:lastModifiedBy>Pease, Katherine J</cp:lastModifiedBy>
  <cp:revision>6</cp:revision>
  <cp:lastPrinted>2016-03-09T07:05:56Z</cp:lastPrinted>
  <dcterms:created xsi:type="dcterms:W3CDTF">2016-03-09T06:54:10Z</dcterms:created>
  <dcterms:modified xsi:type="dcterms:W3CDTF">2016-03-09T14:30:14Z</dcterms:modified>
</cp:coreProperties>
</file>