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2DE332-12A9-4604-A71E-84C6B44E3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B638435-32D8-40FB-BC6D-84143D6C0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7DF812-BF5D-4C27-8F9C-2F5B6C2F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5630FD-9275-4A90-A297-AC3B6324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674059-75A3-443C-B836-8E054B32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3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194033-DB4E-4D5F-8B34-20AC90BB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9C8D360-9386-47FC-B8B4-F80CAD8FE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271F1F-BBFF-485E-873F-AB6B2D33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66B49B-8F67-4D7B-9BD8-07E8002F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514622-9C05-451E-95FB-EDBDC890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5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D71856B-1E8E-40FD-8A95-85700D638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CBA1D14-94DF-4C57-8C15-E51ED7CB5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604DB4-F732-4CDE-BCEF-4CD219AC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0DB991-9023-4C2E-8012-F8F5BC35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AB3466-69AA-4511-8D70-6395E7D97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0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99ECCC-E24D-4586-9561-E47089BA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3C097E-4EFF-4379-8F7A-32207A60A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A6D6D3-3ABE-4B44-BBFC-B772FDE7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C757AB-B9FE-44FD-81F6-31801E79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CFDA25-CF3F-48F6-98B1-62B97F2E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9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381A4D-C83E-4654-B63F-7BE5A372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F97E7AA-F1D8-4C26-9F76-16ADFBF93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28C86FF-F926-4FDE-AA57-2227A89D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1F3559-2829-4EC6-9B47-1205BBE8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636F5B-3433-453F-AA3D-D12E559B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9CD968-0616-4485-A587-4447A148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14ACA9-D0AB-4783-A948-CBB4391B2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D8D8F31-D78A-4CEC-B3C8-7B65B1931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23F15AF-9547-4DB6-9980-E263F1F8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38D0F7-730D-44F6-AD18-ECC28DBA4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457AC36-C379-41D6-8D35-F1E2CA23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0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E7FB9F-58C4-4229-9293-32E52503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6691282-96F8-4244-8FFD-56A679F83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38457EA-FB71-4EC7-9E96-B11BFA86C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948988C-013A-47A9-8E9E-5998B84CC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54BAD9B-27BC-4F7F-B659-494FA5B75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F162529-26D6-49B8-8B3D-223273CD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B035A4A-4772-4EC2-901C-5932EC94D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DDFFA4F-2BA6-4353-9CEE-71BCB969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5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792FCB-93E1-4931-8D6F-A4DFEBE1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AF719D1-2DE1-4890-828E-30188C6B4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5D01B6-EDE1-4B20-BB78-454EA073E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4B48827-DB32-4F2E-A978-A2142B14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0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25D1845-C565-41E5-868F-97CAED13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47951F5-D7EF-42BF-AEDA-7AB11228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5DBCF29-F563-4824-960F-1013DC85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5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343DD8-661B-4FAE-9A97-B7905DFA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3B09CB-8236-4073-9584-1F7DCB2B5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9FBE81-5CB7-491B-AFD3-5D3A89904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7CE671-6F76-4F62-B23C-F265211A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17B4EE3-41B6-4E18-973C-CDC06DCE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31F7812-312C-4470-91AA-E2DD0D92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1B2BFB-77F5-4ED1-9B1B-2884735E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C1D3F4F-203D-4544-AD57-B41DA7A22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531C5CB-D30A-4978-852E-6DD45052A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B5E1AE4-9351-4C65-8D02-ED5C612F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3DE982D-B67C-4C3F-A1D8-8A3EE926B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B20529-38FD-4039-9E45-9A64C2E0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A4E0649-FB14-4AD6-8EBF-E6DB7F08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BE15E2C-D0CD-4D15-8D79-0AF588405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4CB34-91C3-42FF-80B4-DA83FF9CA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7E5F01-AE29-489B-BE66-FA1D2874B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6F15E7-95D5-41B7-BEEA-0F3CD0B39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3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ady.gov/kids/know-the-facts" TargetMode="External"/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RFykdf4kD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dwig.vmsteacher.org/Webpage/4-TASKS/C-Exercises%20&amp;%20Activities/LevelsofOrgnz&amp;CellsWebQuest/Cell%20Information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3663" y="2633663"/>
            <a:ext cx="6858001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53EA92-038C-4AFE-B791-E6F5BE759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3339"/>
            <a:ext cx="11734800" cy="1153477"/>
          </a:xfrm>
        </p:spPr>
        <p:txBody>
          <a:bodyPr/>
          <a:lstStyle/>
          <a:p>
            <a:r>
              <a:rPr lang="en-US" u="sng" dirty="0">
                <a:latin typeface="Goudy Stout" panose="0202090407030B020401" pitchFamily="18" charset="0"/>
              </a:rPr>
              <a:t>March </a:t>
            </a:r>
            <a:r>
              <a:rPr lang="en-US" u="sng" dirty="0" smtClean="0">
                <a:latin typeface="Goudy Stout" panose="0202090407030B020401" pitchFamily="18" charset="0"/>
              </a:rPr>
              <a:t>8, </a:t>
            </a:r>
            <a:r>
              <a:rPr lang="en-US" u="sng" dirty="0">
                <a:latin typeface="Goudy Stout" panose="0202090407030B020401" pitchFamily="18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2ACF8C9-FFEC-4E36-8C37-7C10AAECB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96816"/>
            <a:ext cx="9144000" cy="550878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400" dirty="0"/>
              <a:t>Collect PDN From Basket / Blue=6</a:t>
            </a:r>
            <a:r>
              <a:rPr lang="en-US" sz="4400" baseline="30000" dirty="0"/>
              <a:t>th</a:t>
            </a:r>
            <a:r>
              <a:rPr lang="en-US" sz="4400" dirty="0"/>
              <a:t> Grade  Green = 7</a:t>
            </a:r>
            <a:r>
              <a:rPr lang="en-US" sz="4400" baseline="30000" dirty="0"/>
              <a:t>th</a:t>
            </a:r>
            <a:r>
              <a:rPr lang="en-US" sz="4400" dirty="0"/>
              <a:t> Grade</a:t>
            </a:r>
          </a:p>
          <a:p>
            <a:pPr marL="457200" indent="-457200" algn="l">
              <a:buAutoNum type="arabicPeriod"/>
            </a:pPr>
            <a:r>
              <a:rPr lang="en-US" sz="4400" dirty="0"/>
              <a:t>Sharpen Pencil (MY SHARPENER IS BROKEN!)</a:t>
            </a:r>
          </a:p>
          <a:p>
            <a:pPr marL="457200" indent="-457200" algn="l">
              <a:buAutoNum type="arabicPeriod"/>
            </a:pPr>
            <a:r>
              <a:rPr lang="en-US" sz="4400" dirty="0"/>
              <a:t>Sit 1 boy / 1 girl to table (NO EXCEPTIONS)  unless teacher has pre-selected you assigned seat</a:t>
            </a:r>
          </a:p>
          <a:p>
            <a:pPr marL="457200" indent="-457200" algn="l">
              <a:buAutoNum type="arabicPeriod"/>
            </a:pPr>
            <a:r>
              <a:rPr lang="en-US" sz="4400" dirty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386054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6E7676-6203-4241-97BA-38A28C28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402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Catastrophic Event Public Service Announcement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9A59B7-C586-489B-8690-43622DD8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51493"/>
            <a:ext cx="10708640" cy="3925469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www.coachpease.com</a:t>
            </a:r>
            <a:endParaRPr lang="en-US" dirty="0" smtClean="0"/>
          </a:p>
          <a:p>
            <a:pPr lvl="1"/>
            <a:r>
              <a:rPr lang="en-US" dirty="0" smtClean="0"/>
              <a:t>Click on “links” and scroll to section on Natural Disasters</a:t>
            </a:r>
          </a:p>
          <a:p>
            <a:pPr lvl="1"/>
            <a:r>
              <a:rPr lang="en-US" dirty="0" smtClean="0"/>
              <a:t>Click on “5</a:t>
            </a:r>
            <a:r>
              <a:rPr lang="en-US" baseline="30000" dirty="0" smtClean="0"/>
              <a:t>th</a:t>
            </a:r>
            <a:r>
              <a:rPr lang="en-US" dirty="0" smtClean="0"/>
              <a:t> 6 Weeks”, click on links under 7</a:t>
            </a:r>
            <a:r>
              <a:rPr lang="en-US" baseline="30000" dirty="0" smtClean="0"/>
              <a:t>th</a:t>
            </a:r>
            <a:r>
              <a:rPr lang="en-US" dirty="0" smtClean="0"/>
              <a:t> grade column for catastrophic events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Fema</a:t>
            </a:r>
            <a:r>
              <a:rPr lang="en-US" dirty="0"/>
              <a:t> Facts about Different Types of Natural Disasters</a:t>
            </a:r>
          </a:p>
          <a:p>
            <a:r>
              <a:rPr lang="en-US" dirty="0">
                <a:hlinkClick r:id="rId3"/>
              </a:rPr>
              <a:t>https://www.ready.gov/kids/know-the-facts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1746" t="5005" r="2226" b="54169"/>
          <a:stretch/>
        </p:blipFill>
        <p:spPr>
          <a:xfrm rot="16200000">
            <a:off x="-2816524" y="2816526"/>
            <a:ext cx="6858000" cy="122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6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953E3E-A7DC-4420-A048-EFCC74878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52" y="365125"/>
            <a:ext cx="10903788" cy="1325563"/>
          </a:xfrm>
        </p:spPr>
        <p:txBody>
          <a:bodyPr/>
          <a:lstStyle/>
          <a:p>
            <a:pPr algn="ctr"/>
            <a:r>
              <a:rPr lang="en-US" u="sng" dirty="0"/>
              <a:t>Catastrophic Events  </a:t>
            </a:r>
            <a:r>
              <a:rPr lang="en-US" u="sng" dirty="0" smtClean="0"/>
              <a:t>Brochure/Poster Project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4DFB59-0D61-48A9-BE42-0EA3AF432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952" y="1825625"/>
            <a:ext cx="10128848" cy="4351338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Use information collected from the video clips, textbook and information found on link listed on previous slide to assist in completing </a:t>
            </a:r>
            <a:r>
              <a:rPr lang="en-US" sz="4800" dirty="0" smtClean="0"/>
              <a:t>public service announcement brochure about 1 type of catastrophic event.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746" t="5005" r="2226" b="54169"/>
          <a:stretch/>
        </p:blipFill>
        <p:spPr>
          <a:xfrm rot="16200000">
            <a:off x="-2816524" y="2816526"/>
            <a:ext cx="6858000" cy="122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42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5CA221-F150-4638-818D-BCA08476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252" y="33337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4E2FE-EA8B-4025-8BA2-EF2BC8FCE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24" y="1229512"/>
            <a:ext cx="542544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/>
              <a:t>7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800" dirty="0"/>
              <a:t>PDN</a:t>
            </a:r>
          </a:p>
          <a:p>
            <a:pPr marL="514350" indent="-514350">
              <a:buAutoNum type="arabicPeriod"/>
            </a:pPr>
            <a:r>
              <a:rPr lang="en-US" sz="4800" dirty="0"/>
              <a:t>Catastrophic Events </a:t>
            </a:r>
            <a:r>
              <a:rPr lang="en-US" sz="4800" dirty="0" smtClean="0"/>
              <a:t>Brochure</a:t>
            </a:r>
            <a:endParaRPr lang="en-US" sz="4800" dirty="0"/>
          </a:p>
          <a:p>
            <a:pPr marL="514350" indent="-514350">
              <a:buAutoNum type="arabicPeriod"/>
            </a:pPr>
            <a:r>
              <a:rPr lang="en-US" sz="4800" dirty="0"/>
              <a:t>DOL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CAE1901-2B4B-48C0-A6EC-9AE3219196BC}"/>
              </a:ext>
            </a:extLst>
          </p:cNvPr>
          <p:cNvSpPr txBox="1">
            <a:spLocks/>
          </p:cNvSpPr>
          <p:nvPr/>
        </p:nvSpPr>
        <p:spPr>
          <a:xfrm>
            <a:off x="7808621" y="1229512"/>
            <a:ext cx="5425440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/>
              <a:t>6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8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800" dirty="0"/>
              <a:t>Levels of Organization </a:t>
            </a:r>
            <a:r>
              <a:rPr lang="en-US" sz="4800" dirty="0" smtClean="0"/>
              <a:t>Diagram</a:t>
            </a:r>
            <a:endParaRPr lang="en-US" sz="48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800" dirty="0"/>
              <a:t>DOL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45022" y="3146171"/>
            <a:ext cx="6385072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73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B49BBCD6-3811-4238-8FFC-38A705199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93" y="42392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8C32204-BCAB-4251-A0C3-91A0C1F25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265" y="1084602"/>
            <a:ext cx="542544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/>
              <a:t>7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>
              <a:buNone/>
            </a:pPr>
            <a:r>
              <a:rPr lang="en-US" sz="4800" dirty="0"/>
              <a:t>We will </a:t>
            </a:r>
            <a:r>
              <a:rPr lang="en-US" sz="4800" dirty="0" smtClean="0"/>
              <a:t>create a public service announcement to inform the public about a natural disaster.</a:t>
            </a:r>
            <a:endParaRPr lang="en-US" sz="4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CB7F646A-337B-4912-9730-ABBDC625D5B2}"/>
              </a:ext>
            </a:extLst>
          </p:cNvPr>
          <p:cNvSpPr txBox="1">
            <a:spLocks/>
          </p:cNvSpPr>
          <p:nvPr/>
        </p:nvSpPr>
        <p:spPr>
          <a:xfrm>
            <a:off x="7436000" y="1015591"/>
            <a:ext cx="5425440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/>
              <a:t>6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We </a:t>
            </a:r>
            <a:r>
              <a:rPr lang="en-US" sz="4800" dirty="0" smtClean="0"/>
              <a:t>will create a diagram to show how a </a:t>
            </a:r>
            <a:r>
              <a:rPr lang="en-US" sz="4800" dirty="0"/>
              <a:t>single cell develops into an organism through the levels of organization.</a:t>
            </a:r>
          </a:p>
        </p:txBody>
      </p:sp>
      <p:pic>
        <p:nvPicPr>
          <p:cNvPr id="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45022" y="3146171"/>
            <a:ext cx="6385072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71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0E985C9D-8E67-439B-BE7A-09FADB467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612" y="44520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8F2C29C-275E-4460-9C9E-5315694EA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0" y="1375196"/>
            <a:ext cx="542544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/>
              <a:t>7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 algn="ctr">
              <a:buNone/>
            </a:pPr>
            <a:r>
              <a:rPr lang="en-US" sz="4800" dirty="0"/>
              <a:t>I will complete 5/5 written assessment questions over catastrophic events.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86651AA9-D6E3-44A8-A3E2-95FB776C9848}"/>
              </a:ext>
            </a:extLst>
          </p:cNvPr>
          <p:cNvSpPr txBox="1">
            <a:spLocks/>
          </p:cNvSpPr>
          <p:nvPr/>
        </p:nvSpPr>
        <p:spPr>
          <a:xfrm>
            <a:off x="7032896" y="1476892"/>
            <a:ext cx="5159104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/>
              <a:t>6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I will complete 5/5 written assessment questions over levels of organization.</a:t>
            </a:r>
          </a:p>
        </p:txBody>
      </p:sp>
      <p:pic>
        <p:nvPicPr>
          <p:cNvPr id="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45022" y="3146171"/>
            <a:ext cx="6385072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28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7E6EB351-CC6E-4B54-8828-4FBBCB98C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117" y="64473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TEK’S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C8A436E-B979-4E7C-AA47-1483958B4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748972"/>
            <a:ext cx="5082875" cy="61090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/>
              <a:t>7.8A</a:t>
            </a:r>
          </a:p>
          <a:p>
            <a:pPr marL="0" indent="0" algn="ctr">
              <a:buNone/>
            </a:pPr>
            <a:r>
              <a:rPr lang="en-US" sz="4800" dirty="0"/>
              <a:t>A)  predict and describe how different types of catastrophic events impact ecosystems such as floods, hurricanes, or tornadoes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5D2B831B-6821-43C9-9705-F6C378C74C51}"/>
              </a:ext>
            </a:extLst>
          </p:cNvPr>
          <p:cNvSpPr txBox="1">
            <a:spLocks/>
          </p:cNvSpPr>
          <p:nvPr/>
        </p:nvSpPr>
        <p:spPr>
          <a:xfrm>
            <a:off x="7032896" y="777716"/>
            <a:ext cx="5057504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7.12 C</a:t>
            </a:r>
          </a:p>
          <a:p>
            <a:pPr marL="0" indent="0" algn="ctr">
              <a:buNone/>
            </a:pPr>
            <a:r>
              <a:rPr lang="en-US" sz="4800" dirty="0"/>
              <a:t>(C)  recognize levels of organization in plants and animals, including cells, tissues, organs, organ systems, and organisms</a:t>
            </a:r>
          </a:p>
        </p:txBody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01649" y="3160542"/>
            <a:ext cx="6356328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62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011" y="-155275"/>
            <a:ext cx="12344400" cy="70132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9BC039-CEE5-4B84-91B0-CA9A70F9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Question to Ponder…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EBD2D-2383-4482-B6CE-E1BDA0F7A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39" y="1450077"/>
            <a:ext cx="11877040" cy="4947603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As we have discussed all living organisms are made out of cells.  So explain how we are made up of these microscopic cells?  Why is it that we can be seen without a microscope, but a single cell can not? Explain.</a:t>
            </a:r>
          </a:p>
        </p:txBody>
      </p:sp>
    </p:spTree>
    <p:extLst>
      <p:ext uri="{BB962C8B-B14F-4D97-AF65-F5344CB8AC3E}">
        <p14:creationId xmlns:p14="http://schemas.microsoft.com/office/powerpoint/2010/main" val="303556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011" y="-155275"/>
            <a:ext cx="12344400" cy="70132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19C9CE-03FA-4A0A-B852-E7C67AB80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Levels of Organization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B48AB0-D28C-4753-9755-2C69F9DB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 notes of what these words mean as you watch the video to follow.  </a:t>
            </a:r>
          </a:p>
          <a:p>
            <a:r>
              <a:rPr lang="en-US" dirty="0"/>
              <a:t>Cell  /  tissue  /  organ / organ system / organism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https://www.youtube.com/watch?v=ZRFykdf4kDc</a:t>
            </a:r>
            <a:endParaRPr lang="en-US" dirty="0"/>
          </a:p>
          <a:p>
            <a:endParaRPr lang="en-US" dirty="0"/>
          </a:p>
          <a:p>
            <a:r>
              <a:rPr lang="en-US" dirty="0"/>
              <a:t>Web Quest over Levels of Organization:  </a:t>
            </a:r>
            <a:r>
              <a:rPr lang="en-US" dirty="0">
                <a:hlinkClick r:id="rId4"/>
              </a:rPr>
              <a:t>http://www.ladwig.vmsteacher.org/Webpage/4-TASKS/C-Exercises%20&amp;%20Activities/LevelsofOrgnz&amp;CellsWebQuest/Cell%20Information.htm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3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1200"/>
          </a:xfrm>
        </p:spPr>
        <p:txBody>
          <a:bodyPr/>
          <a:lstStyle/>
          <a:p>
            <a:pPr algn="ctr"/>
            <a:r>
              <a:rPr lang="en-US" i="1" u="sng" dirty="0" smtClean="0"/>
              <a:t>6</a:t>
            </a:r>
            <a:r>
              <a:rPr lang="en-US" i="1" u="sng" baseline="30000" dirty="0" smtClean="0"/>
              <a:t>th</a:t>
            </a:r>
            <a:r>
              <a:rPr lang="en-US" i="1" u="sng" dirty="0" smtClean="0"/>
              <a:t> Grade Levels of Organization Pyramid</a:t>
            </a:r>
            <a:endParaRPr lang="en-US" i="1" u="sng" dirty="0"/>
          </a:p>
        </p:txBody>
      </p:sp>
      <p:sp>
        <p:nvSpPr>
          <p:cNvPr id="4" name="Isosceles Triangle 3"/>
          <p:cNvSpPr/>
          <p:nvPr/>
        </p:nvSpPr>
        <p:spPr>
          <a:xfrm>
            <a:off x="43132" y="841161"/>
            <a:ext cx="12007970" cy="5825645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42936" y="1923691"/>
            <a:ext cx="2208362" cy="69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25660" y="2754642"/>
            <a:ext cx="3988280" cy="106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74035" y="3902138"/>
            <a:ext cx="6295844" cy="111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429110" y="5236234"/>
            <a:ext cx="9146875" cy="106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91071" y="846162"/>
            <a:ext cx="21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Level 1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91049" y="1794773"/>
            <a:ext cx="21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Level 2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23545" y="2855049"/>
            <a:ext cx="21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Level 3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7962" y="3842617"/>
            <a:ext cx="21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Level 4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5145443"/>
            <a:ext cx="21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Level 5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185141" y="1071106"/>
            <a:ext cx="1828799" cy="244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639" y="1315799"/>
            <a:ext cx="707224" cy="397861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flipH="1">
            <a:off x="6415177" y="1393704"/>
            <a:ext cx="1794295" cy="517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673974" y="1743612"/>
            <a:ext cx="1794295" cy="517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87861" y="756348"/>
            <a:ext cx="325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of Level, underlined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461848" y="1090098"/>
            <a:ext cx="263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745797" y="1478422"/>
            <a:ext cx="325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 / Definition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735908" y="931564"/>
            <a:ext cx="5677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Cell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831457" y="1274764"/>
            <a:ext cx="353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80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53E1B1-1DF0-4575-9FAC-6AB9630F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7</a:t>
            </a:r>
            <a:r>
              <a:rPr lang="en-US" u="sng" baseline="30000" dirty="0"/>
              <a:t>th</a:t>
            </a:r>
            <a:r>
              <a:rPr lang="en-US" u="sng" dirty="0"/>
              <a:t> Grade Catastrophic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3D0EC1-90F6-4790-8340-A01A11A75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/>
              <a:t>What do you think is a catastrophic event?  Do you think you have ever experienced one?  If so, which one and what happened?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i="1" dirty="0"/>
              <a:t>Pair share ideas with your neighbor, don’t forget to fill out your pair share sheet for a grade.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46" t="5005" r="2226" b="54169"/>
          <a:stretch/>
        </p:blipFill>
        <p:spPr>
          <a:xfrm rot="16200000">
            <a:off x="-2816524" y="2816526"/>
            <a:ext cx="6858000" cy="122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2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399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Goudy Stout</vt:lpstr>
      <vt:lpstr>Office Theme</vt:lpstr>
      <vt:lpstr>March 8, 2018</vt:lpstr>
      <vt:lpstr>AGENDA</vt:lpstr>
      <vt:lpstr>LO’S</vt:lpstr>
      <vt:lpstr>DOL’S</vt:lpstr>
      <vt:lpstr>TEK’S</vt:lpstr>
      <vt:lpstr>6th Grade Question to Ponder…</vt:lpstr>
      <vt:lpstr>6th Grade Levels of Organization Vocabulary</vt:lpstr>
      <vt:lpstr>6th Grade Levels of Organization Pyramid</vt:lpstr>
      <vt:lpstr>7th Grade Catastrophic Events</vt:lpstr>
      <vt:lpstr>Catastrophic Event Public Service Announcement</vt:lpstr>
      <vt:lpstr>Catastrophic Events  Brochure/Poster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5, 2018</dc:title>
  <dc:creator>Katherine Pease</dc:creator>
  <cp:lastModifiedBy>Pease, Katherine J</cp:lastModifiedBy>
  <cp:revision>14</cp:revision>
  <cp:lastPrinted>2018-03-08T00:19:23Z</cp:lastPrinted>
  <dcterms:created xsi:type="dcterms:W3CDTF">2018-03-04T21:53:27Z</dcterms:created>
  <dcterms:modified xsi:type="dcterms:W3CDTF">2018-03-08T00:19:29Z</dcterms:modified>
</cp:coreProperties>
</file>