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88" d="100"/>
          <a:sy n="88" d="100"/>
        </p:scale>
        <p:origin x="48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E37B2-E25F-43E9-9355-D5A48F9C1EDA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FDEA-0C30-4D3E-AE63-3E6B9CFBE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69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E37B2-E25F-43E9-9355-D5A48F9C1EDA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FDEA-0C30-4D3E-AE63-3E6B9CFBE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786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E37B2-E25F-43E9-9355-D5A48F9C1EDA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FDEA-0C30-4D3E-AE63-3E6B9CFBE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57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E37B2-E25F-43E9-9355-D5A48F9C1EDA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FDEA-0C30-4D3E-AE63-3E6B9CFBE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43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E37B2-E25F-43E9-9355-D5A48F9C1EDA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FDEA-0C30-4D3E-AE63-3E6B9CFBE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59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E37B2-E25F-43E9-9355-D5A48F9C1EDA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FDEA-0C30-4D3E-AE63-3E6B9CFBE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1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E37B2-E25F-43E9-9355-D5A48F9C1EDA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FDEA-0C30-4D3E-AE63-3E6B9CFBE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4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E37B2-E25F-43E9-9355-D5A48F9C1EDA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FDEA-0C30-4D3E-AE63-3E6B9CFBE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782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E37B2-E25F-43E9-9355-D5A48F9C1EDA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FDEA-0C30-4D3E-AE63-3E6B9CFBE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96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E37B2-E25F-43E9-9355-D5A48F9C1EDA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FDEA-0C30-4D3E-AE63-3E6B9CFBE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077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E37B2-E25F-43E9-9355-D5A48F9C1EDA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FDEA-0C30-4D3E-AE63-3E6B9CFBE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14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E37B2-E25F-43E9-9355-D5A48F9C1EDA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7FDEA-0C30-4D3E-AE63-3E6B9CFBE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14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fSaKZe3T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FeDASSkgXT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achpease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4929" r="17085" b="117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46071"/>
          </a:xfrm>
        </p:spPr>
        <p:txBody>
          <a:bodyPr/>
          <a:lstStyle/>
          <a:p>
            <a:r>
              <a:rPr lang="en-US" u="sng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March 8, 2016 / Please Do Now</a:t>
            </a:r>
            <a:endParaRPr lang="en-US" u="sng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31817"/>
            <a:ext cx="12192000" cy="5926183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Sharpen Pencil</a:t>
            </a:r>
          </a:p>
          <a:p>
            <a:pPr marL="457200" indent="-457200" algn="l"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Collect Please Do Now from blue basket on desk by door, pen/pencil that works, journal, planner</a:t>
            </a:r>
          </a:p>
          <a:p>
            <a:pPr marL="457200" indent="-457200" algn="l"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Write Homework into Planner: Finish/Study Circulatory System Gizmo Note Outline</a:t>
            </a:r>
          </a:p>
          <a:p>
            <a:pPr marL="457200" indent="-457200" algn="l"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Complete Please Do Now, textbooks are on the tables(DO NOT WRITE/FOLD/TEAR THE TEXTBOOKS)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502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t="4929" r="17085" b="117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0974"/>
            <a:ext cx="10515600" cy="1325563"/>
          </a:xfrm>
        </p:spPr>
        <p:txBody>
          <a:bodyPr/>
          <a:lstStyle/>
          <a:p>
            <a:r>
              <a:rPr lang="en-US" u="sng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Collect / Grade Please Do Now</a:t>
            </a:r>
            <a:endParaRPr lang="en-US" u="sng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9164910"/>
              </p:ext>
            </p:extLst>
          </p:nvPr>
        </p:nvGraphicFramePr>
        <p:xfrm>
          <a:off x="539930" y="2407451"/>
          <a:ext cx="11120846" cy="4289439"/>
        </p:xfrm>
        <a:graphic>
          <a:graphicData uri="http://schemas.openxmlformats.org/drawingml/2006/table">
            <a:tbl>
              <a:tblPr/>
              <a:tblGrid>
                <a:gridCol w="1131352"/>
                <a:gridCol w="2638345"/>
                <a:gridCol w="7351149"/>
              </a:tblGrid>
              <a:tr h="6127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 of Part 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Function (job it performs for the body)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27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27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27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27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27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27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Control 2"/>
          <p:cNvSpPr>
            <a:spLocks noChangeArrowheads="1" noChangeShapeType="1"/>
          </p:cNvSpPr>
          <p:nvPr/>
        </p:nvSpPr>
        <p:spPr bwMode="auto">
          <a:xfrm>
            <a:off x="3884613" y="3892550"/>
            <a:ext cx="6351587" cy="31877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26719" y="1690688"/>
            <a:ext cx="112340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Directions: Use pg. 448-449 from 7th </a:t>
            </a:r>
            <a:r>
              <a:rPr lang="en-US" dirty="0" err="1" smtClean="0">
                <a:solidFill>
                  <a:schemeClr val="bg1"/>
                </a:solidFill>
              </a:rPr>
              <a:t>grd</a:t>
            </a:r>
            <a:r>
              <a:rPr lang="en-US" dirty="0" smtClean="0">
                <a:solidFill>
                  <a:schemeClr val="bg1"/>
                </a:solidFill>
              </a:rPr>
              <a:t>. Textbook to list the 6 parts of the lymphatic system and to explain the function of each part.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720" y="1281164"/>
            <a:ext cx="6400000" cy="4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73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929" r="17085" b="11705"/>
          <a:stretch/>
        </p:blipFill>
        <p:spPr>
          <a:xfrm>
            <a:off x="0" y="78377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445" y="-305435"/>
            <a:ext cx="10515600" cy="1325563"/>
          </a:xfrm>
        </p:spPr>
        <p:txBody>
          <a:bodyPr/>
          <a:lstStyle/>
          <a:p>
            <a:r>
              <a:rPr lang="en-US" u="sng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Essential Question…</a:t>
            </a:r>
            <a:endParaRPr lang="en-US" u="sng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40228"/>
            <a:ext cx="8029304" cy="6117771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When you run really fast for a long time why do you sometimes feel a tightness in your chest?  What organ is working double time to help your body to get the needed oxygen and to get rid of the excess carbon dioxide/waste out of your body? Explain how.</a:t>
            </a:r>
            <a:endParaRPr lang="en-US" sz="4400" dirty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6572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929" r="17085" b="117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bg1"/>
                </a:solidFill>
              </a:rPr>
              <a:t>You tube Clip to Review Circulatory System</a:t>
            </a:r>
            <a:endParaRPr lang="en-US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793" y="1825625"/>
            <a:ext cx="11869783" cy="4351338"/>
          </a:xfrm>
        </p:spPr>
        <p:txBody>
          <a:bodyPr/>
          <a:lstStyle/>
          <a:p>
            <a:r>
              <a:rPr lang="en-US" sz="4000" dirty="0" smtClean="0">
                <a:hlinkClick r:id="rId3"/>
              </a:rPr>
              <a:t>https://www.youtube.com/watch?v=_fSaKZe3TPg</a:t>
            </a:r>
            <a:endParaRPr lang="en-US" sz="4000" dirty="0" smtClean="0"/>
          </a:p>
          <a:p>
            <a:endParaRPr lang="en-US" sz="4000" dirty="0"/>
          </a:p>
          <a:p>
            <a:r>
              <a:rPr lang="en-US" sz="4000" dirty="0" smtClean="0">
                <a:hlinkClick r:id="rId4"/>
              </a:rPr>
              <a:t>https://www.youtube.com/watch?v=FeDASSkgXTA</a:t>
            </a:r>
            <a:endParaRPr lang="en-US" sz="40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834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929" r="17085" b="117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112576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Complete Circulatory System Gizmo</a:t>
            </a:r>
            <a:endParaRPr lang="en-US" u="sng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03" y="661852"/>
            <a:ext cx="12000411" cy="619614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Login to </a:t>
            </a:r>
            <a:r>
              <a:rPr lang="en-US" sz="3600" dirty="0" smtClean="0">
                <a:solidFill>
                  <a:schemeClr val="bg1"/>
                </a:solidFill>
                <a:hlinkClick r:id="rId3"/>
              </a:rPr>
              <a:t>www.coachpease.com</a:t>
            </a:r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Click on 5</a:t>
            </a:r>
            <a:r>
              <a:rPr lang="en-US" sz="3600" baseline="30000" dirty="0" smtClean="0">
                <a:solidFill>
                  <a:schemeClr val="bg1"/>
                </a:solidFill>
              </a:rPr>
              <a:t>th</a:t>
            </a:r>
            <a:r>
              <a:rPr lang="en-US" sz="3600" dirty="0" smtClean="0">
                <a:solidFill>
                  <a:schemeClr val="bg1"/>
                </a:solidFill>
              </a:rPr>
              <a:t> 6 Weeks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Click on the circulatory system gizmo logins power point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Find class period / write code at top of note outline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Click on link for class period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Follow login directions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Teacher will explain how to complete note outline and answer any questions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Once Complete Gizmo finish Human Body Book Web Quest pg10/11 on circulatory system (can use note outline to help)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925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034"/>
            <a:ext cx="10515600" cy="688612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Exit Ticket / DOL</a:t>
            </a:r>
            <a:endParaRPr lang="en-US" u="sng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2166620" y="738573"/>
            <a:ext cx="6351588" cy="373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3600" b="1" kern="10" spc="0" dirty="0" smtClean="0">
                <a:ln w="15875" algn="ctr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EEECE1"/>
                </a:solidFill>
                <a:effectLst>
                  <a:outerShdw dist="29783" dir="1514402" algn="ctr" rotWithShape="0">
                    <a:srgbClr val="D8D8D8">
                      <a:alpha val="74998"/>
                    </a:srgbClr>
                  </a:outerShdw>
                </a:effectLst>
                <a:latin typeface="Arial Black" panose="020B0A04020102020204" pitchFamily="34" charset="0"/>
              </a:rPr>
              <a:t>DOL / Circulatory &amp; Lymphatic System Parts</a:t>
            </a:r>
            <a:endParaRPr lang="en-US" sz="3600" b="1" kern="10" spc="0" dirty="0">
              <a:ln w="15875" algn="ctr">
                <a:solidFill>
                  <a:srgbClr val="1F497D"/>
                </a:solidFill>
                <a:round/>
                <a:headEnd/>
                <a:tailEnd/>
              </a:ln>
              <a:solidFill>
                <a:srgbClr val="EEECE1"/>
              </a:solidFill>
              <a:effectLst>
                <a:outerShdw dist="29783" dir="1514402" algn="ctr" rotWithShape="0">
                  <a:srgbClr val="D8D8D8">
                    <a:alpha val="74998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1851" y="1198177"/>
            <a:ext cx="1109472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Directions: Dose this part match the definition?  Write Yes or No in the box for column 3 &amp; 4 to answer the question in the table below.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011207"/>
              </p:ext>
            </p:extLst>
          </p:nvPr>
        </p:nvGraphicFramePr>
        <p:xfrm>
          <a:off x="348343" y="1619792"/>
          <a:ext cx="11486606" cy="4791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1951"/>
                <a:gridCol w="5972197"/>
                <a:gridCol w="2031169"/>
                <a:gridCol w="2241289"/>
              </a:tblGrid>
              <a:tr h="426722">
                <a:tc>
                  <a:txBody>
                    <a:bodyPr/>
                    <a:lstStyle/>
                    <a:p>
                      <a:r>
                        <a:rPr lang="en-US" dirty="0" smtClean="0"/>
                        <a:t>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Definition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Tissue/organ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Tissue / Organ B</a:t>
                      </a:r>
                      <a:endParaRPr lang="en-US" dirty="0"/>
                    </a:p>
                  </a:txBody>
                  <a:tcPr/>
                </a:tc>
              </a:tr>
              <a:tr h="992094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This removes pathogens and dead cells from lymph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Lymph Nodes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Thymus</a:t>
                      </a:r>
                      <a:endParaRPr lang="en-US" dirty="0"/>
                    </a:p>
                  </a:txBody>
                  <a:tcPr/>
                </a:tc>
              </a:tr>
              <a:tr h="694467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large organ</a:t>
                      </a:r>
                      <a:r>
                        <a:rPr lang="en-US" baseline="0" dirty="0" smtClean="0"/>
                        <a:t> that stores white blood cells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Tonsil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Spleen</a:t>
                      </a:r>
                      <a:endParaRPr lang="en-US" dirty="0"/>
                    </a:p>
                  </a:txBody>
                  <a:tcPr/>
                </a:tc>
              </a:tr>
              <a:tr h="694467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Organ that Pumps blood around the body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Capillary</a:t>
                      </a:r>
                      <a:endParaRPr lang="en-US" dirty="0"/>
                    </a:p>
                  </a:txBody>
                  <a:tcPr/>
                </a:tc>
              </a:tr>
              <a:tr h="992094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Groups of tissues that carries blood away</a:t>
                      </a:r>
                      <a:r>
                        <a:rPr lang="en-US" baseline="0" dirty="0" smtClean="0"/>
                        <a:t> from the heart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Artery</a:t>
                      </a:r>
                      <a:endParaRPr lang="en-US" dirty="0"/>
                    </a:p>
                  </a:txBody>
                  <a:tcPr/>
                </a:tc>
              </a:tr>
              <a:tr h="992094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group of cells that delivers nutrients all through</a:t>
                      </a:r>
                      <a:r>
                        <a:rPr lang="en-US" baseline="0" dirty="0" smtClean="0"/>
                        <a:t> out the body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Lymph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8599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362</Words>
  <Application>Microsoft Office PowerPoint</Application>
  <PresentationFormat>Widescreen</PresentationFormat>
  <Paragraphs>70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Adobe Gothic Std B</vt:lpstr>
      <vt:lpstr>Aharoni</vt:lpstr>
      <vt:lpstr>Arial</vt:lpstr>
      <vt:lpstr>Arial Black</vt:lpstr>
      <vt:lpstr>Calibri</vt:lpstr>
      <vt:lpstr>Calibri Light</vt:lpstr>
      <vt:lpstr>Office Theme</vt:lpstr>
      <vt:lpstr>March 8, 2016 / Please Do Now</vt:lpstr>
      <vt:lpstr>Collect / Grade Please Do Now</vt:lpstr>
      <vt:lpstr>Essential Question…</vt:lpstr>
      <vt:lpstr>You tube Clip to Review Circulatory System</vt:lpstr>
      <vt:lpstr>Complete Circulatory System Gizmo</vt:lpstr>
      <vt:lpstr>Exit Ticket / DOL</vt:lpstr>
    </vt:vector>
  </TitlesOfParts>
  <Company>Dallas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March 8, 2016 / Please Do Now</dc:title>
  <dc:creator>Pease, Katherine J</dc:creator>
  <cp:lastModifiedBy>Pease, Katherine J</cp:lastModifiedBy>
  <cp:revision>7</cp:revision>
  <dcterms:created xsi:type="dcterms:W3CDTF">2016-03-08T13:59:56Z</dcterms:created>
  <dcterms:modified xsi:type="dcterms:W3CDTF">2016-03-08T14:28:30Z</dcterms:modified>
</cp:coreProperties>
</file>