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9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6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0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6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2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3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5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09DD-557E-42F4-BF08-26E5B406F18D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2F74-3AEE-44CF-92D6-9C3AE45AC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6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idshealth.org/en/kids/ssmovie.html?ref=search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314325" y="0"/>
            <a:ext cx="142875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1160" y="0"/>
            <a:ext cx="9144000" cy="992187"/>
          </a:xfrm>
        </p:spPr>
        <p:txBody>
          <a:bodyPr/>
          <a:lstStyle/>
          <a:p>
            <a:r>
              <a:rPr lang="en-US" u="sng" dirty="0">
                <a:latin typeface="Algerian" panose="04020705040A02060702" pitchFamily="82" charset="0"/>
              </a:rPr>
              <a:t>March 6,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" y="1234440"/>
            <a:ext cx="11807190" cy="562356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8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Sharpen Pencils</a:t>
            </a:r>
          </a:p>
          <a:p>
            <a:pPr marL="457200" indent="-457200" algn="l">
              <a:buAutoNum type="arabicPeriod"/>
            </a:pPr>
            <a:r>
              <a:rPr lang="en-US" sz="8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Collect PDN, textbook</a:t>
            </a:r>
          </a:p>
          <a:p>
            <a:pPr marL="457200" indent="-457200" algn="l">
              <a:buAutoNum type="arabicPeriod"/>
            </a:pPr>
            <a:r>
              <a:rPr lang="en-US" sz="8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8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Complete PDN</a:t>
            </a:r>
          </a:p>
        </p:txBody>
      </p:sp>
    </p:spTree>
    <p:extLst>
      <p:ext uri="{BB962C8B-B14F-4D97-AF65-F5344CB8AC3E}">
        <p14:creationId xmlns:p14="http://schemas.microsoft.com/office/powerpoint/2010/main" val="291462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" y="0"/>
            <a:ext cx="10515600" cy="686435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7</a:t>
            </a:r>
            <a:r>
              <a:rPr lang="en-US" u="sng" baseline="30000" dirty="0">
                <a:solidFill>
                  <a:schemeClr val="bg1"/>
                </a:solidFill>
              </a:rPr>
              <a:t>th</a:t>
            </a:r>
            <a:r>
              <a:rPr lang="en-US" u="sng" dirty="0">
                <a:solidFill>
                  <a:schemeClr val="bg1"/>
                </a:solidFill>
              </a:rPr>
              <a:t> Grade TEK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739" t="23958" r="15611" b="21000"/>
          <a:stretch/>
        </p:blipFill>
        <p:spPr>
          <a:xfrm>
            <a:off x="4217670" y="4057650"/>
            <a:ext cx="7974330" cy="28003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7210"/>
            <a:ext cx="12092940" cy="6203559"/>
          </a:xfrm>
        </p:spPr>
        <p:txBody>
          <a:bodyPr>
            <a:noAutofit/>
          </a:bodyPr>
          <a:lstStyle/>
          <a:p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7.12</a:t>
            </a:r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(B)  identify the main functions of the systems of the human organism, including the circulatory, respiratory, skeletal, muscular, digestive, excretory, reproductive, integumentary, nervous, and endocrine systems;</a:t>
            </a:r>
            <a:endParaRPr lang="en-US" sz="54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566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8840"/>
            <a:ext cx="2091690" cy="4709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306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US" u="sng" baseline="30000" dirty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 Grade 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631" y="643060"/>
            <a:ext cx="11922369" cy="6214940"/>
          </a:xfrm>
        </p:spPr>
        <p:txBody>
          <a:bodyPr>
            <a:normAutofit/>
          </a:bodyPr>
          <a:lstStyle/>
          <a:p>
            <a:r>
              <a:rPr lang="en-US" sz="4400" dirty="0"/>
              <a:t>We will investigate the structure and functions of the skeletal system through completion of a foldable.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/>
              <a:t>7.12(B)  identify the main functions of the 	systems of the human organism, including the 	circulatory, respiratory, skeletal, muscular, 		digestive, excretory, reproductive, 	integumentary, 	nervous, and endocrine 	systems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73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3" y="0"/>
            <a:ext cx="10515600" cy="865798"/>
          </a:xfrm>
        </p:spPr>
        <p:txBody>
          <a:bodyPr/>
          <a:lstStyle/>
          <a:p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DOL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6700" y="1031630"/>
            <a:ext cx="8710612" cy="5180501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I will complete written </a:t>
            </a:r>
            <a:r>
              <a:rPr lang="en-US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staar</a:t>
            </a: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 type questions  over the skeletal system via a </a:t>
            </a:r>
            <a:r>
              <a:rPr lang="en-US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dol</a:t>
            </a: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 quiz.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414" r="16646"/>
          <a:stretch/>
        </p:blipFill>
        <p:spPr>
          <a:xfrm>
            <a:off x="194932" y="764380"/>
            <a:ext cx="2711768" cy="609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1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845" y="2548890"/>
            <a:ext cx="11682779" cy="4151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0629"/>
          </a:xfrm>
        </p:spPr>
        <p:txBody>
          <a:bodyPr/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US" u="sng" baseline="30000" dirty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 Grade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726831"/>
            <a:ext cx="11910646" cy="545013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/>
              <a:t>Skeletal System Video </a:t>
            </a:r>
            <a:r>
              <a:rPr lang="en-US" sz="3600" dirty="0">
                <a:hlinkClick r:id="rId4"/>
              </a:rPr>
              <a:t>http://kidshealth.org/en/kids/ssmovie.html?ref=search</a:t>
            </a:r>
            <a:endParaRPr lang="en-US" sz="3600" dirty="0"/>
          </a:p>
          <a:p>
            <a:pPr marL="514350" indent="-514350">
              <a:buAutoNum type="arabicPeriod"/>
            </a:pPr>
            <a:r>
              <a:rPr lang="en-US" sz="4400" dirty="0"/>
              <a:t>Skeletal System Foldable</a:t>
            </a:r>
          </a:p>
          <a:p>
            <a:pPr marL="514350" indent="-514350">
              <a:buAutoNum type="arabicPeriod"/>
            </a:pPr>
            <a:r>
              <a:rPr lang="en-US" sz="4400" dirty="0"/>
              <a:t>Skeletal System Human Body Book Pages</a:t>
            </a:r>
          </a:p>
          <a:p>
            <a:pPr marL="514350" indent="-514350">
              <a:buAutoNum type="arabicPeriod"/>
            </a:pPr>
            <a:r>
              <a:rPr lang="en-US" sz="4400" dirty="0"/>
              <a:t>DOL Quiz</a:t>
            </a:r>
          </a:p>
        </p:txBody>
      </p:sp>
    </p:spTree>
    <p:extLst>
      <p:ext uri="{BB962C8B-B14F-4D97-AF65-F5344CB8AC3E}">
        <p14:creationId xmlns:p14="http://schemas.microsoft.com/office/powerpoint/2010/main" val="117422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263" y="328613"/>
            <a:ext cx="5257799" cy="63150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52145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" y="502920"/>
            <a:ext cx="7463790" cy="6275069"/>
          </a:xfrm>
        </p:spPr>
        <p:txBody>
          <a:bodyPr>
            <a:noAutofit/>
          </a:bodyPr>
          <a:lstStyle/>
          <a:p>
            <a:r>
              <a:rPr lang="en-US" sz="6500" dirty="0"/>
              <a:t>7.5</a:t>
            </a:r>
            <a:r>
              <a:rPr lang="en-US" sz="6500" dirty="0"/>
              <a:t>(A)  recognize that radiant energy from the Sun is transformed into chemical energy through the process of photosynthesis</a:t>
            </a:r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418996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713" y="342900"/>
            <a:ext cx="4862512" cy="62811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75005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675004"/>
            <a:ext cx="7292340" cy="618299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We will compare/contrast the structure and function of the process of photosynthesis through completion of a foldable.</a:t>
            </a:r>
          </a:p>
          <a:p>
            <a:pPr marL="0" indent="0">
              <a:buNone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	7.5(A)  recognize that radiant energy from 	the Sun is transformed into chemical energy 	through the process of photosynthesis</a:t>
            </a:r>
          </a:p>
          <a:p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680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763" y="271463"/>
            <a:ext cx="4600575" cy="6429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DOL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594995"/>
            <a:ext cx="7429500" cy="5581968"/>
          </a:xfrm>
        </p:spPr>
        <p:txBody>
          <a:bodyPr>
            <a:normAutofit/>
          </a:bodyPr>
          <a:lstStyle/>
          <a:p>
            <a:r>
              <a:rPr lang="en-US" sz="6600" dirty="0"/>
              <a:t>I will complete written assessment questions over the process of photosynthesis via a DOL quiz.</a:t>
            </a:r>
          </a:p>
        </p:txBody>
      </p:sp>
    </p:spTree>
    <p:extLst>
      <p:ext uri="{BB962C8B-B14F-4D97-AF65-F5344CB8AC3E}">
        <p14:creationId xmlns:p14="http://schemas.microsoft.com/office/powerpoint/2010/main" val="407010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230" y="0"/>
            <a:ext cx="663225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" y="640715"/>
            <a:ext cx="11830050" cy="5616893"/>
          </a:xfrm>
        </p:spPr>
        <p:txBody>
          <a:bodyPr>
            <a:noAutofit/>
          </a:bodyPr>
          <a:lstStyle/>
          <a:p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1. PDN</a:t>
            </a:r>
          </a:p>
          <a:p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2. Finish Photosynthesis Foldable</a:t>
            </a:r>
          </a:p>
          <a:p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3. Photosynthesis Task Cards</a:t>
            </a:r>
          </a:p>
          <a:p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4. DOL Quiz</a:t>
            </a:r>
          </a:p>
        </p:txBody>
      </p:sp>
    </p:spTree>
    <p:extLst>
      <p:ext uri="{BB962C8B-B14F-4D97-AF65-F5344CB8AC3E}">
        <p14:creationId xmlns:p14="http://schemas.microsoft.com/office/powerpoint/2010/main" val="314165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219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Algerian</vt:lpstr>
      <vt:lpstr>Arial</vt:lpstr>
      <vt:lpstr>Calibri</vt:lpstr>
      <vt:lpstr>Calibri Light</vt:lpstr>
      <vt:lpstr>Office Theme</vt:lpstr>
      <vt:lpstr>March 6, 2017</vt:lpstr>
      <vt:lpstr>7th Grade TEK</vt:lpstr>
      <vt:lpstr>7th Grade LO</vt:lpstr>
      <vt:lpstr>7th Grade DOL</vt:lpstr>
      <vt:lpstr>7th Grade Agenda</vt:lpstr>
      <vt:lpstr>6th Grade TEK</vt:lpstr>
      <vt:lpstr>6th Grade LO</vt:lpstr>
      <vt:lpstr>6th Grade DOL</vt:lpstr>
      <vt:lpstr>6th Grade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6, 2017</dc:title>
  <dc:creator>Katherine Pease</dc:creator>
  <cp:lastModifiedBy>Katherine Pease</cp:lastModifiedBy>
  <cp:revision>5</cp:revision>
  <dcterms:created xsi:type="dcterms:W3CDTF">2017-03-06T03:16:23Z</dcterms:created>
  <dcterms:modified xsi:type="dcterms:W3CDTF">2017-03-06T03:47:57Z</dcterms:modified>
</cp:coreProperties>
</file>