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DE332-12A9-4604-A71E-84C6B44E3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38435-32D8-40FB-BC6D-84143D6C0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DF812-BF5D-4C27-8F9C-2F5B6C2F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630FD-9275-4A90-A297-AC3B6324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74059-75A3-443C-B836-8E054B32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3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94033-DB4E-4D5F-8B34-20AC90BB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8D360-9386-47FC-B8B4-F80CAD8FE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71F1F-BBFF-485E-873F-AB6B2D33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6B49B-8F67-4D7B-9BD8-07E8002F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14622-9C05-451E-95FB-EDBDC890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5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1856B-1E8E-40FD-8A95-85700D638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A1D14-94DF-4C57-8C15-E51ED7CB5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04DB4-F732-4CDE-BCEF-4CD219AC9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DB991-9023-4C2E-8012-F8F5BC35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B3466-69AA-4511-8D70-6395E7D97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0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9ECCC-E24D-4586-9561-E47089BA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097E-4EFF-4379-8F7A-32207A60A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6D6D3-3ABE-4B44-BBFC-B772FDE7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757AB-B9FE-44FD-81F6-31801E79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FDA25-CF3F-48F6-98B1-62B97F2E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9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1A4D-C83E-4654-B63F-7BE5A372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7E7AA-F1D8-4C26-9F76-16ADFBF93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C86FF-F926-4FDE-AA57-2227A89D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F3559-2829-4EC6-9B47-1205BBE8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36F5B-3433-453F-AA3D-D12E559B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CD968-0616-4485-A587-4447A148B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4ACA9-D0AB-4783-A948-CBB4391B2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D8F31-D78A-4CEC-B3C8-7B65B1931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F15AF-9547-4DB6-9980-E263F1F8D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38D0F7-730D-44F6-AD18-ECC28DBA4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7AC36-C379-41D6-8D35-F1E2CA23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60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FB9F-58C4-4229-9293-32E52503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91282-96F8-4244-8FFD-56A679F83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457EA-FB71-4EC7-9E96-B11BFA86C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48988C-013A-47A9-8E9E-5998B84CC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4BAD9B-27BC-4F7F-B659-494FA5B75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62529-26D6-49B8-8B3D-223273CD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35A4A-4772-4EC2-901C-5932EC94D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FFA4F-2BA6-4353-9CEE-71BCB969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5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92FCB-93E1-4931-8D6F-A4DFEBE1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F719D1-2DE1-4890-828E-30188C6B4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5D01B6-EDE1-4B20-BB78-454EA073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B48827-DB32-4F2E-A978-A2142B14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0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5D1845-C565-41E5-868F-97CAED13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7951F5-D7EF-42BF-AEDA-7AB11228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BCF29-F563-4824-960F-1013DC85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5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43DD8-661B-4FAE-9A97-B7905DFA9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09CB-8236-4073-9584-1F7DCB2B5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FBE81-5CB7-491B-AFD3-5D3A89904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CE671-6F76-4F62-B23C-F265211A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B4EE3-41B6-4E18-973C-CDC06DCE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F7812-312C-4470-91AA-E2DD0D92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B2BFB-77F5-4ED1-9B1B-2884735E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1D3F4F-203D-4544-AD57-B41DA7A22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1C5CB-D30A-4978-852E-6DD45052A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E1AE4-9351-4C65-8D02-ED5C612F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E982D-B67C-4C3F-A1D8-8A3EE926B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0529-38FD-4039-9E45-9A64C2E0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4E0649-FB14-4AD6-8EBF-E6DB7F08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15E2C-D0CD-4D15-8D79-0AF588405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4CB34-91C3-42FF-80B4-DA83FF9CA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8050-1E69-410A-8D08-ABEB11390335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E5F01-AE29-489B-BE66-FA1D2874B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F15E7-95D5-41B7-BEEA-0F3CD0B39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3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RFykdf4kD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dwig.vmsteacher.org/Webpage/4-TASKS/C-Exercises%20&amp;%20Activities/LevelsofOrgnz&amp;CellsWebQuest/Cell%20Information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y.com/academy/lesson/what-are-natural-disasters-definition-type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ady.gov/kids/know-the-facts" TargetMode="External"/><Relationship Id="rId4" Type="http://schemas.openxmlformats.org/officeDocument/2006/relationships/hyperlink" Target="http://studyjams.scholastic.com/studyjams/jams/science/weather-and-climate/severe-storm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cology borders">
            <a:extLst>
              <a:ext uri="{FF2B5EF4-FFF2-40B4-BE49-F238E27FC236}">
                <a16:creationId xmlns:a16="http://schemas.microsoft.com/office/drawing/2014/main" id="{9BFDCFC8-3D94-4290-AA47-7A9AF50EB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53EA92-038C-4AFE-B791-E6F5BE759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3339"/>
            <a:ext cx="12192000" cy="1153477"/>
          </a:xfrm>
        </p:spPr>
        <p:txBody>
          <a:bodyPr/>
          <a:lstStyle/>
          <a:p>
            <a:r>
              <a:rPr lang="en-US" u="sng" dirty="0">
                <a:latin typeface="Goudy Stout" panose="0202090407030B020401" pitchFamily="18" charset="0"/>
              </a:rPr>
              <a:t>March 5,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CF8C9-FFEC-4E36-8C37-7C10AAECB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96816"/>
            <a:ext cx="9144000" cy="550878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400" dirty="0"/>
              <a:t>Collect PDN From Basket / Blue=6</a:t>
            </a:r>
            <a:r>
              <a:rPr lang="en-US" sz="4400" baseline="30000" dirty="0"/>
              <a:t>th</a:t>
            </a:r>
            <a:r>
              <a:rPr lang="en-US" sz="4400" dirty="0"/>
              <a:t> Grade  Green = 7</a:t>
            </a:r>
            <a:r>
              <a:rPr lang="en-US" sz="4400" baseline="30000" dirty="0"/>
              <a:t>th</a:t>
            </a:r>
            <a:r>
              <a:rPr lang="en-US" sz="4400" dirty="0"/>
              <a:t> Grade</a:t>
            </a:r>
          </a:p>
          <a:p>
            <a:pPr marL="457200" indent="-457200" algn="l">
              <a:buAutoNum type="arabicPeriod"/>
            </a:pPr>
            <a:r>
              <a:rPr lang="en-US" sz="4400" dirty="0"/>
              <a:t>Sharpen Pencil (MY SHARPENER IS BROKEN!)</a:t>
            </a:r>
          </a:p>
          <a:p>
            <a:pPr marL="457200" indent="-457200" algn="l">
              <a:buAutoNum type="arabicPeriod"/>
            </a:pPr>
            <a:r>
              <a:rPr lang="en-US" sz="4400" dirty="0"/>
              <a:t>Sit 1 boy / 1 girl to table (NO EXCEPTIONS)  unless teacher has pre-selected you assigned seat</a:t>
            </a:r>
          </a:p>
          <a:p>
            <a:pPr marL="457200" indent="-457200" algn="l">
              <a:buAutoNum type="arabicPeriod"/>
            </a:pPr>
            <a:r>
              <a:rPr lang="en-US" sz="44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386054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ecology borders">
            <a:extLst>
              <a:ext uri="{FF2B5EF4-FFF2-40B4-BE49-F238E27FC236}">
                <a16:creationId xmlns:a16="http://schemas.microsoft.com/office/drawing/2014/main" id="{BE42E212-BFB6-4CAA-8D40-FD8C0571E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953E3E-A7DC-4420-A048-EFCC7487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Catastrophic Events  Foldable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DFB59-0D61-48A9-BE42-0EA3AF432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Use information collected from the video clips, textbook and information found on link listed on previous slide to assist in completing vocabulary foldable over different types of natural disasters.</a:t>
            </a:r>
          </a:p>
        </p:txBody>
      </p:sp>
    </p:spTree>
    <p:extLst>
      <p:ext uri="{BB962C8B-B14F-4D97-AF65-F5344CB8AC3E}">
        <p14:creationId xmlns:p14="http://schemas.microsoft.com/office/powerpoint/2010/main" val="260442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ecology borders">
            <a:extLst>
              <a:ext uri="{FF2B5EF4-FFF2-40B4-BE49-F238E27FC236}">
                <a16:creationId xmlns:a16="http://schemas.microsoft.com/office/drawing/2014/main" id="{D1DF21FD-93C4-44A1-B86C-EC5C46049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5CA221-F150-4638-818D-BCA08476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022" y="604344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4E2FE-EA8B-4025-8BA2-EF2BC8FCE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382" y="1240171"/>
            <a:ext cx="5425440" cy="530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/>
              <a:t>7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800" dirty="0"/>
              <a:t>PDN</a:t>
            </a:r>
          </a:p>
          <a:p>
            <a:pPr marL="514350" indent="-514350">
              <a:buAutoNum type="arabicPeriod"/>
            </a:pPr>
            <a:r>
              <a:rPr lang="en-US" sz="4800" dirty="0"/>
              <a:t>Catastrophic Events Power Point Note Outline</a:t>
            </a:r>
          </a:p>
          <a:p>
            <a:pPr marL="514350" indent="-514350">
              <a:buAutoNum type="arabicPeriod"/>
            </a:pPr>
            <a:r>
              <a:rPr lang="en-US" sz="4800" dirty="0"/>
              <a:t>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AE1901-2B4B-48C0-A6EC-9AE3219196BC}"/>
              </a:ext>
            </a:extLst>
          </p:cNvPr>
          <p:cNvSpPr txBox="1">
            <a:spLocks/>
          </p:cNvSpPr>
          <p:nvPr/>
        </p:nvSpPr>
        <p:spPr>
          <a:xfrm>
            <a:off x="6937353" y="1240171"/>
            <a:ext cx="5425440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/>
              <a:t>6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8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800" dirty="0"/>
              <a:t>Levels of Organization Foldable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800" dirty="0"/>
              <a:t>DOL</a:t>
            </a:r>
          </a:p>
        </p:txBody>
      </p:sp>
    </p:spTree>
    <p:extLst>
      <p:ext uri="{BB962C8B-B14F-4D97-AF65-F5344CB8AC3E}">
        <p14:creationId xmlns:p14="http://schemas.microsoft.com/office/powerpoint/2010/main" val="205773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ecology borders">
            <a:extLst>
              <a:ext uri="{FF2B5EF4-FFF2-40B4-BE49-F238E27FC236}">
                <a16:creationId xmlns:a16="http://schemas.microsoft.com/office/drawing/2014/main" id="{30DCB344-E043-494B-856C-316425141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49BBCD6-3811-4238-8FFC-38A705199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381" y="483376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8C32204-BCAB-4251-A0C3-91A0C1F25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741" y="979498"/>
            <a:ext cx="5425440" cy="530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/>
              <a:t>7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>
              <a:buNone/>
            </a:pPr>
            <a:r>
              <a:rPr lang="en-US" sz="4800" dirty="0"/>
              <a:t>We will identify different types of catastrophic events through completion of a note outline.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7F646A-337B-4912-9730-ABBDC625D5B2}"/>
              </a:ext>
            </a:extLst>
          </p:cNvPr>
          <p:cNvSpPr txBox="1">
            <a:spLocks/>
          </p:cNvSpPr>
          <p:nvPr/>
        </p:nvSpPr>
        <p:spPr>
          <a:xfrm>
            <a:off x="6254181" y="1084602"/>
            <a:ext cx="5425440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/>
              <a:t>6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800" dirty="0"/>
              <a:t>We will identify how a single cell develops into an organism through the levels of organization.</a:t>
            </a:r>
          </a:p>
        </p:txBody>
      </p:sp>
    </p:spTree>
    <p:extLst>
      <p:ext uri="{BB962C8B-B14F-4D97-AF65-F5344CB8AC3E}">
        <p14:creationId xmlns:p14="http://schemas.microsoft.com/office/powerpoint/2010/main" val="48171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ecology borders">
            <a:extLst>
              <a:ext uri="{FF2B5EF4-FFF2-40B4-BE49-F238E27FC236}">
                <a16:creationId xmlns:a16="http://schemas.microsoft.com/office/drawing/2014/main" id="{B4E6851A-D97E-4C09-8BB3-32A240F96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40006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E985C9D-8E67-439B-BE7A-09FADB46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359" y="704193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F2C29C-275E-4460-9C9E-5315694EA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02" y="1375196"/>
            <a:ext cx="5425440" cy="530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/>
              <a:t>7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 algn="ctr">
              <a:buNone/>
            </a:pPr>
            <a:r>
              <a:rPr lang="en-US" sz="4800" dirty="0"/>
              <a:t>I will complete 5/5 written assessment questions over catastrophic events.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6651AA9-D6E3-44A8-A3E2-95FB776C9848}"/>
              </a:ext>
            </a:extLst>
          </p:cNvPr>
          <p:cNvSpPr txBox="1">
            <a:spLocks/>
          </p:cNvSpPr>
          <p:nvPr/>
        </p:nvSpPr>
        <p:spPr>
          <a:xfrm>
            <a:off x="6130159" y="1375196"/>
            <a:ext cx="5425440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/>
              <a:t>6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/>
              <a:t>I will complete 5/5 written assessment questions over levels of organization.</a:t>
            </a:r>
          </a:p>
        </p:txBody>
      </p:sp>
    </p:spTree>
    <p:extLst>
      <p:ext uri="{BB962C8B-B14F-4D97-AF65-F5344CB8AC3E}">
        <p14:creationId xmlns:p14="http://schemas.microsoft.com/office/powerpoint/2010/main" val="186228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mage result for ecology borders">
            <a:extLst>
              <a:ext uri="{FF2B5EF4-FFF2-40B4-BE49-F238E27FC236}">
                <a16:creationId xmlns:a16="http://schemas.microsoft.com/office/drawing/2014/main" id="{189F226F-223C-463A-97FE-59C357B31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E6EB351-CC6E-4B54-8828-4FBBCB98C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359" y="437197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TEK’S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8A436E-B979-4E7C-AA47-1483958B4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874395"/>
            <a:ext cx="6131560" cy="530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/>
              <a:t>7.8A</a:t>
            </a:r>
          </a:p>
          <a:p>
            <a:pPr marL="0" indent="0" algn="ctr">
              <a:buNone/>
            </a:pPr>
            <a:r>
              <a:rPr lang="en-US" sz="4800" dirty="0"/>
              <a:t>A)  predict and describe how different types of catastrophic events impact ecosystems such as floods, hurricanes, or tornadoes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2B831B-6821-43C9-9705-F6C378C74C51}"/>
              </a:ext>
            </a:extLst>
          </p:cNvPr>
          <p:cNvSpPr txBox="1">
            <a:spLocks/>
          </p:cNvSpPr>
          <p:nvPr/>
        </p:nvSpPr>
        <p:spPr>
          <a:xfrm>
            <a:off x="6233160" y="777716"/>
            <a:ext cx="5857240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/>
              <a:t>7.12 C</a:t>
            </a:r>
          </a:p>
          <a:p>
            <a:pPr marL="0" indent="0" algn="ctr">
              <a:buNone/>
            </a:pPr>
            <a:r>
              <a:rPr lang="en-US" sz="4800" dirty="0"/>
              <a:t>(C)  recognize levels of organization in plants and animals, including cells, tissues, organs, organ systems, and organisms</a:t>
            </a:r>
          </a:p>
        </p:txBody>
      </p:sp>
    </p:spTree>
    <p:extLst>
      <p:ext uri="{BB962C8B-B14F-4D97-AF65-F5344CB8AC3E}">
        <p14:creationId xmlns:p14="http://schemas.microsoft.com/office/powerpoint/2010/main" val="244362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ecology borders">
            <a:extLst>
              <a:ext uri="{FF2B5EF4-FFF2-40B4-BE49-F238E27FC236}">
                <a16:creationId xmlns:a16="http://schemas.microsoft.com/office/drawing/2014/main" id="{E8EE7209-4D62-4C39-AEE0-D80F561D0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9BC039-CEE5-4B84-91B0-CA9A70F9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Question to Ponder…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EBD2D-2383-4482-B6CE-E1BDA0F7A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39" y="1450077"/>
            <a:ext cx="11877040" cy="4947603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As we have discussed all living organisms are made out of cells.  So explain how we are made up of these microscopic cells?  Why is it that we can be seen without a microscope, but a single cell can not? Explain.</a:t>
            </a:r>
          </a:p>
        </p:txBody>
      </p:sp>
    </p:spTree>
    <p:extLst>
      <p:ext uri="{BB962C8B-B14F-4D97-AF65-F5344CB8AC3E}">
        <p14:creationId xmlns:p14="http://schemas.microsoft.com/office/powerpoint/2010/main" val="303556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ecology borders">
            <a:extLst>
              <a:ext uri="{FF2B5EF4-FFF2-40B4-BE49-F238E27FC236}">
                <a16:creationId xmlns:a16="http://schemas.microsoft.com/office/drawing/2014/main" id="{AF20978A-82C3-4845-8595-BA94384EA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19C9CE-03FA-4A0A-B852-E7C67AB80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Levels of Organization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48AB0-D28C-4753-9755-2C69F9DB6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Take notes of what these words mean as you watch the video to follow.  </a:t>
            </a:r>
          </a:p>
          <a:p>
            <a:r>
              <a:rPr lang="en-US" dirty="0"/>
              <a:t>Cell  /  tissue  /  organ / organ system / organism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https://www.youtube.com/watch?v=ZRFykdf4kDc</a:t>
            </a:r>
            <a:endParaRPr lang="en-US" dirty="0"/>
          </a:p>
          <a:p>
            <a:endParaRPr lang="en-US" dirty="0"/>
          </a:p>
          <a:p>
            <a:r>
              <a:rPr lang="en-US" dirty="0"/>
              <a:t>Web Quest over Levels of Organization:  </a:t>
            </a:r>
            <a:r>
              <a:rPr lang="en-US" dirty="0">
                <a:hlinkClick r:id="rId4"/>
              </a:rPr>
              <a:t>http://www.ladwig.vmsteacher.org/Webpage/4-TASKS/C-Exercises%20&amp;%20Activities/LevelsofOrgnz&amp;CellsWebQuest/Cell%20Information.htm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3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ecology borders">
            <a:extLst>
              <a:ext uri="{FF2B5EF4-FFF2-40B4-BE49-F238E27FC236}">
                <a16:creationId xmlns:a16="http://schemas.microsoft.com/office/drawing/2014/main" id="{25D96C91-838E-4ECB-944E-EA59EA102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53E1B1-1DF0-4575-9FAC-6AB9630FA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 Catastrophic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D0EC1-90F6-4790-8340-A01A11A75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/>
              <a:t>What do you think is a catastrophic event?  Do you think you have ever experienced one?  If so, which one and what happened?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i="1" dirty="0"/>
              <a:t>Pair share ideas with your neighbor, don’t forget to fill out your pair share sheet for a grade.</a:t>
            </a:r>
          </a:p>
        </p:txBody>
      </p:sp>
    </p:spTree>
    <p:extLst>
      <p:ext uri="{BB962C8B-B14F-4D97-AF65-F5344CB8AC3E}">
        <p14:creationId xmlns:p14="http://schemas.microsoft.com/office/powerpoint/2010/main" val="58492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ecology borders">
            <a:extLst>
              <a:ext uri="{FF2B5EF4-FFF2-40B4-BE49-F238E27FC236}">
                <a16:creationId xmlns:a16="http://schemas.microsoft.com/office/drawing/2014/main" id="{FCC84601-0E4C-4956-8596-4E11ECCEA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882" y="-210207"/>
            <a:ext cx="13038082" cy="738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6E7676-6203-4241-97BA-38A28C28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402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So just what is a catastrophic event???  Let’s find out together…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A59B7-C586-489B-8690-43622DD86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825625"/>
            <a:ext cx="11673840" cy="435133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Study.com Natural Disasters Explained: </a:t>
            </a:r>
            <a:r>
              <a:rPr lang="en-US" dirty="0">
                <a:hlinkClick r:id="rId3"/>
              </a:rPr>
              <a:t>https://study.com/academy/lesson/what-are-natural-disasters-definition-types.html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Study Jams: Sever Storms: </a:t>
            </a:r>
            <a:r>
              <a:rPr lang="en-US" dirty="0">
                <a:hlinkClick r:id="rId4"/>
              </a:rPr>
              <a:t>http://studyjams.scholastic.com/studyjams/jams/science/weather-and-climate/severe-storms.htm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Fema</a:t>
            </a:r>
            <a:r>
              <a:rPr lang="en-US" dirty="0"/>
              <a:t> Facts about Different Types of Natural Disasters</a:t>
            </a:r>
          </a:p>
          <a:p>
            <a:r>
              <a:rPr lang="en-US" dirty="0">
                <a:hlinkClick r:id="rId5"/>
              </a:rPr>
              <a:t>https://www.ready.gov/kids/know-the-facts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6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435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Goudy Stout</vt:lpstr>
      <vt:lpstr>Office Theme</vt:lpstr>
      <vt:lpstr>March 5, 2018</vt:lpstr>
      <vt:lpstr>AGENDA</vt:lpstr>
      <vt:lpstr>LO’S</vt:lpstr>
      <vt:lpstr>DOL’S</vt:lpstr>
      <vt:lpstr>TEK’S</vt:lpstr>
      <vt:lpstr>6th Grade Question to Ponder…</vt:lpstr>
      <vt:lpstr>6th Grade Levels of Organization Vocabulary</vt:lpstr>
      <vt:lpstr>7th Grade Catastrophic Events</vt:lpstr>
      <vt:lpstr>So just what is a catastrophic event???  Let’s find out together…</vt:lpstr>
      <vt:lpstr>Catastrophic Events  Foldable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5, 2018</dc:title>
  <dc:creator>Katherine Pease</dc:creator>
  <cp:lastModifiedBy>Katherine Pease</cp:lastModifiedBy>
  <cp:revision>9</cp:revision>
  <dcterms:created xsi:type="dcterms:W3CDTF">2018-03-04T21:53:27Z</dcterms:created>
  <dcterms:modified xsi:type="dcterms:W3CDTF">2018-03-05T04:19:10Z</dcterms:modified>
</cp:coreProperties>
</file>