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B837E-88C8-4A23-A5A9-7146DEC28FAA}"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48480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B837E-88C8-4A23-A5A9-7146DEC28FAA}"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106860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B837E-88C8-4A23-A5A9-7146DEC28FAA}"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115146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B837E-88C8-4A23-A5A9-7146DEC28FAA}"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231443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4B837E-88C8-4A23-A5A9-7146DEC28FAA}"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230554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B837E-88C8-4A23-A5A9-7146DEC28FAA}"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55906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B837E-88C8-4A23-A5A9-7146DEC28FAA}"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157042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B837E-88C8-4A23-A5A9-7146DEC28FAA}"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116102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B837E-88C8-4A23-A5A9-7146DEC28FAA}"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320567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4B837E-88C8-4A23-A5A9-7146DEC28FAA}"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131893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4B837E-88C8-4A23-A5A9-7146DEC28FAA}"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D129C-5015-446E-9A6B-C446480C8C19}" type="slidenum">
              <a:rPr lang="en-US" smtClean="0"/>
              <a:t>‹#›</a:t>
            </a:fld>
            <a:endParaRPr lang="en-US"/>
          </a:p>
        </p:txBody>
      </p:sp>
    </p:spTree>
    <p:extLst>
      <p:ext uri="{BB962C8B-B14F-4D97-AF65-F5344CB8AC3E}">
        <p14:creationId xmlns:p14="http://schemas.microsoft.com/office/powerpoint/2010/main" val="198939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B837E-88C8-4A23-A5A9-7146DEC28FAA}" type="datetimeFigureOut">
              <a:rPr lang="en-US" smtClean="0"/>
              <a:t>3/3/2016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D129C-5015-446E-9A6B-C446480C8C19}" type="slidenum">
              <a:rPr lang="en-US" smtClean="0"/>
              <a:t>‹#›</a:t>
            </a:fld>
            <a:endParaRPr lang="en-US"/>
          </a:p>
        </p:txBody>
      </p:sp>
    </p:spTree>
    <p:extLst>
      <p:ext uri="{BB962C8B-B14F-4D97-AF65-F5344CB8AC3E}">
        <p14:creationId xmlns:p14="http://schemas.microsoft.com/office/powerpoint/2010/main" val="4089747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918PoWWaB0" TargetMode="External"/><Relationship Id="rId2" Type="http://schemas.openxmlformats.org/officeDocument/2006/relationships/hyperlink" Target="https://www.youtube.com/watch?v=FVIpeUIpFf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85260"/>
          </a:xfrm>
        </p:spPr>
        <p:txBody>
          <a:bodyPr/>
          <a:lstStyle/>
          <a:p>
            <a:r>
              <a:rPr lang="en-US" u="sng" dirty="0" smtClean="0">
                <a:latin typeface="Forte" panose="03060902040502070203" pitchFamily="66" charset="0"/>
              </a:rPr>
              <a:t>March 4</a:t>
            </a:r>
            <a:r>
              <a:rPr lang="en-US" u="sng" baseline="30000" dirty="0" smtClean="0">
                <a:latin typeface="Forte" panose="03060902040502070203" pitchFamily="66" charset="0"/>
              </a:rPr>
              <a:t>th</a:t>
            </a:r>
            <a:r>
              <a:rPr lang="en-US" u="sng" dirty="0" smtClean="0">
                <a:latin typeface="Forte" panose="03060902040502070203" pitchFamily="66" charset="0"/>
              </a:rPr>
              <a:t>, 2016 / Please Do Now</a:t>
            </a:r>
            <a:endParaRPr lang="en-US" u="sng" dirty="0">
              <a:latin typeface="Forte" panose="03060902040502070203" pitchFamily="66" charset="0"/>
            </a:endParaRPr>
          </a:p>
        </p:txBody>
      </p:sp>
      <p:sp>
        <p:nvSpPr>
          <p:cNvPr id="3" name="Subtitle 2"/>
          <p:cNvSpPr>
            <a:spLocks noGrp="1"/>
          </p:cNvSpPr>
          <p:nvPr>
            <p:ph type="subTitle" idx="1"/>
          </p:nvPr>
        </p:nvSpPr>
        <p:spPr>
          <a:xfrm>
            <a:off x="3500846" y="1085260"/>
            <a:ext cx="8691154" cy="5772740"/>
          </a:xfrm>
        </p:spPr>
        <p:txBody>
          <a:bodyPr>
            <a:noAutofit/>
          </a:bodyPr>
          <a:lstStyle/>
          <a:p>
            <a:pPr marL="457200" indent="-457200" algn="l">
              <a:buAutoNum type="arabicPeriod"/>
            </a:pPr>
            <a:r>
              <a:rPr lang="en-US" sz="4300" b="1" dirty="0" smtClean="0"/>
              <a:t>Sharpen Pencil</a:t>
            </a:r>
          </a:p>
          <a:p>
            <a:pPr marL="457200" indent="-457200" algn="l">
              <a:buAutoNum type="arabicPeriod"/>
            </a:pPr>
            <a:r>
              <a:rPr lang="en-US" sz="4300" b="1" dirty="0" smtClean="0"/>
              <a:t>Collect Please Do Now, chrome book, pen/pencil that works</a:t>
            </a:r>
          </a:p>
          <a:p>
            <a:pPr marL="457200" indent="-457200" algn="l">
              <a:buAutoNum type="arabicPeriod"/>
            </a:pPr>
            <a:r>
              <a:rPr lang="en-US" sz="4300" b="1" dirty="0" smtClean="0"/>
              <a:t>Write Homework into journal / STUDY Human Body System Notes</a:t>
            </a:r>
          </a:p>
          <a:p>
            <a:pPr marL="457200" indent="-457200" algn="l">
              <a:buAutoNum type="arabicPeriod"/>
            </a:pPr>
            <a:r>
              <a:rPr lang="en-US" sz="4300" b="1" dirty="0" smtClean="0"/>
              <a:t>Complete Please Do Now (Use the page I copied and put in pockets on table tops)</a:t>
            </a:r>
            <a:endParaRPr lang="en-US" sz="4300" b="1" dirty="0"/>
          </a:p>
        </p:txBody>
      </p:sp>
      <p:pic>
        <p:nvPicPr>
          <p:cNvPr id="4" name="Picture 3"/>
          <p:cNvPicPr>
            <a:picLocks noChangeAspect="1"/>
          </p:cNvPicPr>
          <p:nvPr/>
        </p:nvPicPr>
        <p:blipFill rotWithShape="1">
          <a:blip r:embed="rId2"/>
          <a:srcRect l="12095" t="4095" r="10410" b="4858"/>
          <a:stretch/>
        </p:blipFill>
        <p:spPr>
          <a:xfrm>
            <a:off x="0" y="1085260"/>
            <a:ext cx="3543049" cy="5772740"/>
          </a:xfrm>
          <a:prstGeom prst="rect">
            <a:avLst/>
          </a:prstGeom>
        </p:spPr>
      </p:pic>
    </p:spTree>
    <p:extLst>
      <p:ext uri="{BB962C8B-B14F-4D97-AF65-F5344CB8AC3E}">
        <p14:creationId xmlns:p14="http://schemas.microsoft.com/office/powerpoint/2010/main" val="180450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lstStyle/>
          <a:p>
            <a:r>
              <a:rPr lang="en-US" dirty="0" smtClean="0"/>
              <a:t>Grade / Review Please Do Now</a:t>
            </a:r>
            <a:endParaRPr lang="en-US" dirty="0"/>
          </a:p>
        </p:txBody>
      </p:sp>
      <p:sp>
        <p:nvSpPr>
          <p:cNvPr id="3" name="Content Placeholder 2"/>
          <p:cNvSpPr>
            <a:spLocks noGrp="1"/>
          </p:cNvSpPr>
          <p:nvPr>
            <p:ph idx="1"/>
          </p:nvPr>
        </p:nvSpPr>
        <p:spPr>
          <a:xfrm>
            <a:off x="3853542" y="1085260"/>
            <a:ext cx="7500257" cy="5550671"/>
          </a:xfrm>
        </p:spPr>
        <p:txBody>
          <a:bodyPr/>
          <a:lstStyle/>
          <a:p>
            <a:r>
              <a:rPr lang="en-US" dirty="0" smtClean="0"/>
              <a:t>Students will grade Please Do Now from Thursday and Friday as a group.</a:t>
            </a:r>
          </a:p>
          <a:p>
            <a:r>
              <a:rPr lang="en-US" dirty="0" smtClean="0"/>
              <a:t>Students will glue into journal to assist with studying.</a:t>
            </a:r>
            <a:endParaRPr lang="en-US" dirty="0"/>
          </a:p>
        </p:txBody>
      </p:sp>
      <p:pic>
        <p:nvPicPr>
          <p:cNvPr id="6" name="Picture 5"/>
          <p:cNvPicPr>
            <a:picLocks noChangeAspect="1"/>
          </p:cNvPicPr>
          <p:nvPr/>
        </p:nvPicPr>
        <p:blipFill rotWithShape="1">
          <a:blip r:embed="rId2"/>
          <a:srcRect l="12095" t="4095" r="10410" b="4858"/>
          <a:stretch/>
        </p:blipFill>
        <p:spPr>
          <a:xfrm>
            <a:off x="0" y="1085260"/>
            <a:ext cx="3543049" cy="5772740"/>
          </a:xfrm>
          <a:prstGeom prst="rect">
            <a:avLst/>
          </a:prstGeom>
        </p:spPr>
      </p:pic>
    </p:spTree>
    <p:extLst>
      <p:ext uri="{BB962C8B-B14F-4D97-AF65-F5344CB8AC3E}">
        <p14:creationId xmlns:p14="http://schemas.microsoft.com/office/powerpoint/2010/main" val="80637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470" r="21970"/>
          <a:stretch/>
        </p:blipFill>
        <p:spPr>
          <a:xfrm>
            <a:off x="0" y="979713"/>
            <a:ext cx="3871629" cy="5773783"/>
          </a:xfrm>
          <a:prstGeom prst="rect">
            <a:avLst/>
          </a:prstGeom>
        </p:spPr>
      </p:pic>
      <p:sp>
        <p:nvSpPr>
          <p:cNvPr id="2" name="Title 1"/>
          <p:cNvSpPr>
            <a:spLocks noGrp="1"/>
          </p:cNvSpPr>
          <p:nvPr>
            <p:ph type="title"/>
          </p:nvPr>
        </p:nvSpPr>
        <p:spPr>
          <a:xfrm>
            <a:off x="838200" y="365125"/>
            <a:ext cx="10515600" cy="779463"/>
          </a:xfrm>
        </p:spPr>
        <p:txBody>
          <a:bodyPr/>
          <a:lstStyle/>
          <a:p>
            <a:r>
              <a:rPr lang="en-US" u="sng" dirty="0" smtClean="0">
                <a:latin typeface="Forte" panose="03060902040502070203" pitchFamily="66" charset="0"/>
              </a:rPr>
              <a:t>Essential Question</a:t>
            </a:r>
            <a:endParaRPr lang="en-US" u="sng" dirty="0">
              <a:latin typeface="Forte" panose="03060902040502070203" pitchFamily="66" charset="0"/>
            </a:endParaRPr>
          </a:p>
        </p:txBody>
      </p:sp>
      <p:sp>
        <p:nvSpPr>
          <p:cNvPr id="3" name="Content Placeholder 2"/>
          <p:cNvSpPr>
            <a:spLocks noGrp="1"/>
          </p:cNvSpPr>
          <p:nvPr>
            <p:ph idx="1"/>
          </p:nvPr>
        </p:nvSpPr>
        <p:spPr>
          <a:xfrm>
            <a:off x="3605349" y="979714"/>
            <a:ext cx="8438605" cy="5197249"/>
          </a:xfrm>
        </p:spPr>
        <p:txBody>
          <a:bodyPr>
            <a:normAutofit lnSpcReduction="10000"/>
          </a:bodyPr>
          <a:lstStyle/>
          <a:p>
            <a:r>
              <a:rPr lang="en-US" sz="4800" dirty="0" smtClean="0"/>
              <a:t>If you wanted to kick a soccer ball across the field how would your muscular and skeletal system work together to perform this function? Would these be the only two systems involved in kicking the soccer ball?   Explain.</a:t>
            </a:r>
            <a:endParaRPr lang="en-US" sz="4800" dirty="0"/>
          </a:p>
        </p:txBody>
      </p:sp>
    </p:spTree>
    <p:extLst>
      <p:ext uri="{BB962C8B-B14F-4D97-AF65-F5344CB8AC3E}">
        <p14:creationId xmlns:p14="http://schemas.microsoft.com/office/powerpoint/2010/main" val="123670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1" y="0"/>
            <a:ext cx="10515600" cy="1325563"/>
          </a:xfrm>
        </p:spPr>
        <p:txBody>
          <a:bodyPr/>
          <a:lstStyle/>
          <a:p>
            <a:r>
              <a:rPr lang="en-US" dirty="0" smtClean="0"/>
              <a:t>Video to assist with Essential Question</a:t>
            </a:r>
            <a:endParaRPr lang="en-US" dirty="0"/>
          </a:p>
        </p:txBody>
      </p:sp>
      <p:sp>
        <p:nvSpPr>
          <p:cNvPr id="3" name="Content Placeholder 2"/>
          <p:cNvSpPr>
            <a:spLocks noGrp="1"/>
          </p:cNvSpPr>
          <p:nvPr>
            <p:ph idx="1"/>
          </p:nvPr>
        </p:nvSpPr>
        <p:spPr>
          <a:xfrm>
            <a:off x="3542082" y="1825625"/>
            <a:ext cx="8527997" cy="4351338"/>
          </a:xfrm>
        </p:spPr>
        <p:txBody>
          <a:bodyPr/>
          <a:lstStyle/>
          <a:p>
            <a:pPr marL="0" indent="0">
              <a:buNone/>
            </a:pPr>
            <a:r>
              <a:rPr lang="en-US" dirty="0" smtClean="0">
                <a:hlinkClick r:id="rId2"/>
              </a:rPr>
              <a:t>https://www.youtube.com/watch?v=I80Xx7pA9hQ </a:t>
            </a:r>
          </a:p>
          <a:p>
            <a:r>
              <a:rPr lang="en-US" dirty="0" smtClean="0">
                <a:hlinkClick r:id="rId2"/>
              </a:rPr>
              <a:t>https://www.youtube.com/watch?v=FVIpeUIpFf0</a:t>
            </a:r>
            <a:endParaRPr lang="en-US" dirty="0" smtClean="0"/>
          </a:p>
          <a:p>
            <a:r>
              <a:rPr lang="en-US" dirty="0" smtClean="0">
                <a:hlinkClick r:id="rId3"/>
              </a:rPr>
              <a:t>https://www.youtube.com/watch?v=j918PoWWaB0</a:t>
            </a:r>
            <a:endParaRPr lang="en-US" dirty="0" smtClean="0"/>
          </a:p>
          <a:p>
            <a:endParaRPr lang="en-US" dirty="0"/>
          </a:p>
        </p:txBody>
      </p:sp>
      <p:pic>
        <p:nvPicPr>
          <p:cNvPr id="4" name="Picture 3"/>
          <p:cNvPicPr>
            <a:picLocks noChangeAspect="1"/>
          </p:cNvPicPr>
          <p:nvPr/>
        </p:nvPicPr>
        <p:blipFill>
          <a:blip r:embed="rId4"/>
          <a:stretch>
            <a:fillRect/>
          </a:stretch>
        </p:blipFill>
        <p:spPr>
          <a:xfrm>
            <a:off x="0" y="1114588"/>
            <a:ext cx="3542083" cy="5773412"/>
          </a:xfrm>
          <a:prstGeom prst="rect">
            <a:avLst/>
          </a:prstGeom>
        </p:spPr>
      </p:pic>
    </p:spTree>
    <p:extLst>
      <p:ext uri="{BB962C8B-B14F-4D97-AF65-F5344CB8AC3E}">
        <p14:creationId xmlns:p14="http://schemas.microsoft.com/office/powerpoint/2010/main" val="60267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r>
              <a:rPr lang="en-US" sz="4000" u="sng" dirty="0" smtClean="0"/>
              <a:t>Muscular System Foldable / Human Body Book Web Quest</a:t>
            </a:r>
            <a:endParaRPr lang="en-US" sz="4000" u="sng" dirty="0"/>
          </a:p>
        </p:txBody>
      </p:sp>
      <p:pic>
        <p:nvPicPr>
          <p:cNvPr id="5" name="Picture 4"/>
          <p:cNvPicPr>
            <a:picLocks noChangeAspect="1"/>
          </p:cNvPicPr>
          <p:nvPr/>
        </p:nvPicPr>
        <p:blipFill>
          <a:blip r:embed="rId2"/>
          <a:stretch>
            <a:fillRect/>
          </a:stretch>
        </p:blipFill>
        <p:spPr>
          <a:xfrm>
            <a:off x="-444137" y="3774281"/>
            <a:ext cx="13559246" cy="3124009"/>
          </a:xfrm>
          <a:prstGeom prst="rect">
            <a:avLst/>
          </a:prstGeom>
        </p:spPr>
      </p:pic>
      <p:sp>
        <p:nvSpPr>
          <p:cNvPr id="3" name="Content Placeholder 2"/>
          <p:cNvSpPr>
            <a:spLocks noGrp="1"/>
          </p:cNvSpPr>
          <p:nvPr>
            <p:ph idx="1"/>
          </p:nvPr>
        </p:nvSpPr>
        <p:spPr>
          <a:xfrm>
            <a:off x="0" y="1371600"/>
            <a:ext cx="12192000" cy="4805363"/>
          </a:xfrm>
        </p:spPr>
        <p:txBody>
          <a:bodyPr>
            <a:normAutofit/>
          </a:bodyPr>
          <a:lstStyle/>
          <a:p>
            <a:r>
              <a:rPr lang="en-US" sz="4000" dirty="0" smtClean="0"/>
              <a:t>Students are to finish Muscular System Foldable from Thursday</a:t>
            </a:r>
          </a:p>
          <a:p>
            <a:r>
              <a:rPr lang="en-US" sz="4000" dirty="0" smtClean="0"/>
              <a:t>Students complete pg. 8/9 in Human Body Book</a:t>
            </a:r>
          </a:p>
          <a:p>
            <a:r>
              <a:rPr lang="en-US" sz="4000" dirty="0" smtClean="0"/>
              <a:t>Students complete pg. 5 in Human Body Book</a:t>
            </a:r>
            <a:endParaRPr lang="en-US" sz="4000" dirty="0"/>
          </a:p>
        </p:txBody>
      </p:sp>
    </p:spTree>
    <p:extLst>
      <p:ext uri="{BB962C8B-B14F-4D97-AF65-F5344CB8AC3E}">
        <p14:creationId xmlns:p14="http://schemas.microsoft.com/office/powerpoint/2010/main" val="325597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470" r="21970"/>
          <a:stretch/>
        </p:blipFill>
        <p:spPr>
          <a:xfrm>
            <a:off x="0" y="979713"/>
            <a:ext cx="3871629" cy="5773783"/>
          </a:xfrm>
          <a:prstGeom prst="rect">
            <a:avLst/>
          </a:prstGeom>
        </p:spPr>
      </p:pic>
      <p:sp>
        <p:nvSpPr>
          <p:cNvPr id="5" name="Title 1"/>
          <p:cNvSpPr txBox="1">
            <a:spLocks/>
          </p:cNvSpPr>
          <p:nvPr/>
        </p:nvSpPr>
        <p:spPr>
          <a:xfrm>
            <a:off x="838200" y="365125"/>
            <a:ext cx="10515600"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smtClean="0">
                <a:latin typeface="Forte" panose="03060902040502070203" pitchFamily="66" charset="0"/>
              </a:rPr>
              <a:t>Exit Ticket</a:t>
            </a:r>
            <a:endParaRPr lang="en-US" u="sng" dirty="0">
              <a:latin typeface="Forte" panose="03060902040502070203" pitchFamily="66" charset="0"/>
            </a:endParaRPr>
          </a:p>
        </p:txBody>
      </p:sp>
      <p:sp>
        <p:nvSpPr>
          <p:cNvPr id="6" name="Content Placeholder 2"/>
          <p:cNvSpPr txBox="1">
            <a:spLocks/>
          </p:cNvSpPr>
          <p:nvPr/>
        </p:nvSpPr>
        <p:spPr>
          <a:xfrm>
            <a:off x="3605349" y="979714"/>
            <a:ext cx="8438605" cy="51972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smtClean="0"/>
              <a:t>If you wanted to kick a soccer ball across the field how would your muscular and skeletal system work together to perform this function? Would these be the only two systems involved in kicking the soccer ball? Explain.</a:t>
            </a:r>
            <a:endParaRPr lang="en-US" sz="4800" dirty="0"/>
          </a:p>
        </p:txBody>
      </p:sp>
    </p:spTree>
    <p:extLst>
      <p:ext uri="{BB962C8B-B14F-4D97-AF65-F5344CB8AC3E}">
        <p14:creationId xmlns:p14="http://schemas.microsoft.com/office/powerpoint/2010/main" val="1326047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216</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Forte</vt:lpstr>
      <vt:lpstr>Office Theme</vt:lpstr>
      <vt:lpstr>March 4th, 2016 / Please Do Now</vt:lpstr>
      <vt:lpstr>Grade / Review Please Do Now</vt:lpstr>
      <vt:lpstr>Essential Question</vt:lpstr>
      <vt:lpstr>Video to assist with Essential Question</vt:lpstr>
      <vt:lpstr>Muscular System Foldable / Human Body Book Web 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4th, 2016 / Please Do Now</dc:title>
  <dc:creator>Katherine Pease</dc:creator>
  <cp:lastModifiedBy>Katherine Pease</cp:lastModifiedBy>
  <cp:revision>5</cp:revision>
  <dcterms:created xsi:type="dcterms:W3CDTF">2016-03-04T06:12:01Z</dcterms:created>
  <dcterms:modified xsi:type="dcterms:W3CDTF">2016-03-04T07:07:51Z</dcterms:modified>
</cp:coreProperties>
</file>