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6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8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1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4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4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6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1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15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3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6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141"/>
          <a:stretch/>
        </p:blipFill>
        <p:spPr>
          <a:xfrm>
            <a:off x="-1" y="-60385"/>
            <a:ext cx="3174521" cy="6918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016988"/>
          </a:xfrm>
        </p:spPr>
        <p:txBody>
          <a:bodyPr/>
          <a:lstStyle/>
          <a:p>
            <a:r>
              <a:rPr lang="en-US" b="1" u="sng" dirty="0" smtClean="0"/>
              <a:t>March </a:t>
            </a:r>
            <a:r>
              <a:rPr lang="en-US" b="1" u="sng" dirty="0" smtClean="0"/>
              <a:t>31, </a:t>
            </a:r>
            <a:r>
              <a:rPr lang="en-US" b="1" u="sng" dirty="0" smtClean="0"/>
              <a:t>2017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9630" y="1242204"/>
            <a:ext cx="8962844" cy="5495026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/>
              <a:t>1. Sharpen Pencil</a:t>
            </a:r>
          </a:p>
          <a:p>
            <a:pPr algn="l"/>
            <a:r>
              <a:rPr lang="en-US" sz="5400" dirty="0" smtClean="0"/>
              <a:t>2. PDN, 7</a:t>
            </a:r>
            <a:r>
              <a:rPr lang="en-US" sz="5400" baseline="30000" dirty="0" smtClean="0"/>
              <a:t>th</a:t>
            </a:r>
            <a:r>
              <a:rPr lang="en-US" sz="5400" dirty="0" smtClean="0"/>
              <a:t> Grade Textbook (6</a:t>
            </a:r>
            <a:r>
              <a:rPr lang="en-US" sz="5400" baseline="30000" dirty="0" smtClean="0"/>
              <a:t>th</a:t>
            </a:r>
            <a:r>
              <a:rPr lang="en-US" sz="5400" dirty="0" smtClean="0"/>
              <a:t>) / </a:t>
            </a:r>
            <a:r>
              <a:rPr lang="en-US" sz="5400" dirty="0" smtClean="0"/>
              <a:t>Study Digestive System Foldable for test </a:t>
            </a:r>
            <a:r>
              <a:rPr lang="en-US" sz="5400" dirty="0" smtClean="0"/>
              <a:t>(7</a:t>
            </a:r>
            <a:r>
              <a:rPr lang="en-US" sz="5400" baseline="30000" dirty="0" smtClean="0"/>
              <a:t>th</a:t>
            </a:r>
            <a:r>
              <a:rPr lang="en-US" sz="5400" dirty="0" smtClean="0"/>
              <a:t>)</a:t>
            </a:r>
          </a:p>
          <a:p>
            <a:pPr algn="l"/>
            <a:r>
              <a:rPr lang="en-US" sz="5400" dirty="0" smtClean="0"/>
              <a:t>3. Sit in Assigned Seat</a:t>
            </a:r>
          </a:p>
          <a:p>
            <a:pPr algn="l"/>
            <a:r>
              <a:rPr lang="en-US" sz="5400" dirty="0" smtClean="0"/>
              <a:t>4.  Complete </a:t>
            </a:r>
            <a:r>
              <a:rPr lang="en-US" sz="5400" dirty="0" smtClean="0"/>
              <a:t>PDN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2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761" y="-594"/>
            <a:ext cx="3792041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280" y="-221471"/>
            <a:ext cx="10515600" cy="1325563"/>
          </a:xfrm>
        </p:spPr>
        <p:txBody>
          <a:bodyPr/>
          <a:lstStyle/>
          <a:p>
            <a:r>
              <a:rPr lang="en-US" u="sng" dirty="0" smtClean="0"/>
              <a:t>7</a:t>
            </a:r>
            <a:r>
              <a:rPr lang="en-US" u="sng" baseline="30000" dirty="0" smtClean="0"/>
              <a:t>th</a:t>
            </a:r>
            <a:r>
              <a:rPr lang="en-US" u="sng" dirty="0" smtClean="0"/>
              <a:t> Grade Agenda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280" y="845390"/>
            <a:ext cx="8584720" cy="5891840"/>
          </a:xfrm>
        </p:spPr>
        <p:txBody>
          <a:bodyPr>
            <a:noAutofit/>
          </a:bodyPr>
          <a:lstStyle/>
          <a:p>
            <a:r>
              <a:rPr lang="en-US" sz="5400" dirty="0" smtClean="0"/>
              <a:t>1. </a:t>
            </a:r>
            <a:r>
              <a:rPr lang="en-US" sz="5400" dirty="0" smtClean="0"/>
              <a:t>Study for Digestive System Vocab Quiz</a:t>
            </a:r>
            <a:endParaRPr lang="en-US" sz="5400" dirty="0" smtClean="0"/>
          </a:p>
          <a:p>
            <a:r>
              <a:rPr lang="en-US" sz="5400" dirty="0" smtClean="0"/>
              <a:t>2. </a:t>
            </a:r>
            <a:r>
              <a:rPr lang="en-US" sz="5400" dirty="0" smtClean="0"/>
              <a:t>Digestive system quiz</a:t>
            </a:r>
            <a:endParaRPr lang="en-US" sz="5400" dirty="0" smtClean="0"/>
          </a:p>
          <a:p>
            <a:r>
              <a:rPr lang="en-US" sz="5400" dirty="0" smtClean="0"/>
              <a:t>3. </a:t>
            </a:r>
            <a:r>
              <a:rPr lang="en-US" sz="5400" dirty="0" smtClean="0"/>
              <a:t>Mechanical / Chemical Digestion Foldable</a:t>
            </a:r>
          </a:p>
          <a:p>
            <a:r>
              <a:rPr lang="en-US" sz="5400" dirty="0" smtClean="0"/>
              <a:t>5. DOL Quiz 2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25006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29126" y="-264603"/>
            <a:ext cx="7186474" cy="1325563"/>
          </a:xfrm>
        </p:spPr>
        <p:txBody>
          <a:bodyPr/>
          <a:lstStyle/>
          <a:p>
            <a:r>
              <a:rPr lang="en-US" b="1" u="sng" dirty="0" smtClean="0"/>
              <a:t>7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TEK</a:t>
            </a:r>
            <a:endParaRPr lang="en-US" b="1" u="sng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98307" y="733244"/>
            <a:ext cx="8909663" cy="612475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TEK 7.12B identify the main functions of the systems of the human organism, including the circulatory system, respiratory, skeletal, muscular, digestive, excretory, reproductive, integumentary, nervous and endocrine</a:t>
            </a:r>
            <a:endParaRPr lang="en-US" sz="5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29126" cy="681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64604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7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LO</a:t>
            </a:r>
            <a:endParaRPr lang="en-US" b="1" u="sng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97476" y="759124"/>
            <a:ext cx="9984614" cy="5970149"/>
          </a:xfrm>
        </p:spPr>
        <p:txBody>
          <a:bodyPr>
            <a:normAutofit/>
          </a:bodyPr>
          <a:lstStyle/>
          <a:p>
            <a:r>
              <a:rPr lang="en-US" sz="4400" dirty="0" smtClean="0"/>
              <a:t>LO: We will investigate how our bodies mechanically and chemically digest food through completion of a </a:t>
            </a:r>
            <a:r>
              <a:rPr lang="en-US" sz="4400" dirty="0" smtClean="0"/>
              <a:t>foldable</a:t>
            </a:r>
            <a:r>
              <a:rPr lang="en-US" sz="4400" dirty="0" smtClean="0"/>
              <a:t>.</a:t>
            </a:r>
            <a:r>
              <a:rPr lang="en-US" sz="4400" dirty="0"/>
              <a:t>	</a:t>
            </a:r>
            <a:endParaRPr lang="en-US" sz="4400" dirty="0" smtClean="0"/>
          </a:p>
          <a:p>
            <a:pPr lvl="1"/>
            <a:r>
              <a:rPr lang="en-US" sz="4400" dirty="0" smtClean="0"/>
              <a:t>TEK 7.12B identify the main functions of the systems of the human organism, including the circulatory system, respiratory, skeletal, muscular, digestive, excretory, reproductive, integumentary, nervous and endocrine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124"/>
            <a:ext cx="2325950" cy="60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4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4600" cy="668414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28620" y="854014"/>
            <a:ext cx="8362765" cy="5919647"/>
          </a:xfrm>
        </p:spPr>
        <p:txBody>
          <a:bodyPr>
            <a:normAutofit/>
          </a:bodyPr>
          <a:lstStyle/>
          <a:p>
            <a:r>
              <a:rPr lang="en-US" sz="6600" dirty="0" smtClean="0"/>
              <a:t>I will complete written assessment questions over the digestive system via a DOL.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2433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7736"/>
            <a:ext cx="4478694" cy="7165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9343" y="-307736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6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Agenda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4131" y="534838"/>
            <a:ext cx="8067869" cy="6323162"/>
          </a:xfrm>
        </p:spPr>
        <p:txBody>
          <a:bodyPr>
            <a:noAutofit/>
          </a:bodyPr>
          <a:lstStyle/>
          <a:p>
            <a:r>
              <a:rPr lang="en-US" sz="4800" dirty="0" smtClean="0"/>
              <a:t>1. PDN</a:t>
            </a:r>
          </a:p>
          <a:p>
            <a:r>
              <a:rPr lang="en-US" sz="4800" dirty="0" smtClean="0"/>
              <a:t>2. </a:t>
            </a:r>
            <a:r>
              <a:rPr lang="en-US" sz="4800" dirty="0" smtClean="0"/>
              <a:t>Card Sort in Groups</a:t>
            </a:r>
          </a:p>
          <a:p>
            <a:r>
              <a:rPr lang="en-US" sz="4800" dirty="0" smtClean="0"/>
              <a:t>3</a:t>
            </a:r>
            <a:r>
              <a:rPr lang="en-US" sz="4800" dirty="0" smtClean="0"/>
              <a:t>. Weathering / Erosion / Deposition Foldable</a:t>
            </a:r>
          </a:p>
          <a:p>
            <a:r>
              <a:rPr lang="en-US" sz="4800" dirty="0" smtClean="0"/>
              <a:t>5</a:t>
            </a:r>
            <a:r>
              <a:rPr lang="en-US" sz="4800" dirty="0" smtClean="0"/>
              <a:t>. DOL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42951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1632"/>
          <a:stretch/>
        </p:blipFill>
        <p:spPr>
          <a:xfrm>
            <a:off x="0" y="-195943"/>
            <a:ext cx="3041780" cy="7053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528" y="-290483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6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TEK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814" y="724618"/>
            <a:ext cx="9307903" cy="6133381"/>
          </a:xfrm>
        </p:spPr>
        <p:txBody>
          <a:bodyPr>
            <a:noAutofit/>
          </a:bodyPr>
          <a:lstStyle/>
          <a:p>
            <a:r>
              <a:rPr lang="en-US" sz="6600" dirty="0" smtClean="0"/>
              <a:t>7(B)  analyze the effects of weathering, erosion, and deposition on the environment in ecoregions of Texas.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72710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0629" y="-321468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6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LO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3706" y="646980"/>
            <a:ext cx="8722890" cy="6124755"/>
          </a:xfrm>
        </p:spPr>
        <p:txBody>
          <a:bodyPr>
            <a:noAutofit/>
          </a:bodyPr>
          <a:lstStyle/>
          <a:p>
            <a:r>
              <a:rPr lang="en-US" sz="4400" dirty="0" smtClean="0"/>
              <a:t>We will compare / contrast how weathering, erosion and deposition can change the Earth’s surface through completion of a card sort and foldable.</a:t>
            </a:r>
          </a:p>
          <a:p>
            <a:pPr lvl="1"/>
            <a:r>
              <a:rPr lang="en-US" sz="4400" dirty="0" smtClean="0"/>
              <a:t>TEK7.8(B)  analyze the effects of weathering, erosion, and deposition on the environment in ecoregions of Texas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788" t="5238" r="13743" b="9047"/>
          <a:stretch/>
        </p:blipFill>
        <p:spPr>
          <a:xfrm>
            <a:off x="166765" y="214603"/>
            <a:ext cx="3359020" cy="66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55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4" y="-73207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6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DOL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6726" y="843280"/>
            <a:ext cx="7825273" cy="533368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I will complete written </a:t>
            </a:r>
            <a:r>
              <a:rPr lang="en-US" sz="6000" dirty="0" err="1" smtClean="0"/>
              <a:t>staar</a:t>
            </a:r>
            <a:r>
              <a:rPr lang="en-US" sz="6000" dirty="0" smtClean="0"/>
              <a:t> type assessment questions over weathering, erosion and deposition via a DOL quiz.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05" t="30806" r="5247" b="8403"/>
          <a:stretch/>
        </p:blipFill>
        <p:spPr>
          <a:xfrm>
            <a:off x="0" y="0"/>
            <a:ext cx="4450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45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256</Words>
  <Application>Microsoft Office PowerPoint</Application>
  <PresentationFormat>Widescreen</PresentationFormat>
  <Paragraphs>28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March 31, 2017</vt:lpstr>
      <vt:lpstr>7th Grade Agenda</vt:lpstr>
      <vt:lpstr>7th Grade TEK</vt:lpstr>
      <vt:lpstr>7th Grade LO</vt:lpstr>
      <vt:lpstr>PowerPoint Presentation</vt:lpstr>
      <vt:lpstr>6th Grade Agenda</vt:lpstr>
      <vt:lpstr>6th Grade TEK</vt:lpstr>
      <vt:lpstr>6th Grade LO</vt:lpstr>
      <vt:lpstr>6th Grade DOL</vt:lpstr>
    </vt:vector>
  </TitlesOfParts>
  <Company>Dallas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 30, 2017</dc:title>
  <dc:creator>Pease, Katherine J</dc:creator>
  <cp:lastModifiedBy>Pease, Katherine J</cp:lastModifiedBy>
  <cp:revision>7</cp:revision>
  <cp:lastPrinted>2017-03-30T21:45:28Z</cp:lastPrinted>
  <dcterms:created xsi:type="dcterms:W3CDTF">2017-03-30T13:14:10Z</dcterms:created>
  <dcterms:modified xsi:type="dcterms:W3CDTF">2017-03-30T21:45:50Z</dcterms:modified>
</cp:coreProperties>
</file>