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7" r:id="rId11"/>
    <p:sldId id="263" r:id="rId12"/>
    <p:sldId id="266" r:id="rId1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052" y="-715617"/>
            <a:ext cx="12571012" cy="7502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8296" y="-1350492"/>
            <a:ext cx="12531256" cy="2451210"/>
          </a:xfrm>
        </p:spPr>
        <p:txBody>
          <a:bodyPr/>
          <a:lstStyle/>
          <a:p>
            <a:r>
              <a:rPr lang="en-US" u="sng" dirty="0" smtClean="0">
                <a:ln w="28575">
                  <a:solidFill>
                    <a:srgbClr val="00B0F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March </a:t>
            </a:r>
            <a:r>
              <a:rPr lang="en-US" u="sng" dirty="0" smtClean="0">
                <a:ln w="28575">
                  <a:solidFill>
                    <a:srgbClr val="00B0F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3, </a:t>
            </a:r>
            <a:r>
              <a:rPr lang="en-US" u="sng" dirty="0" smtClean="0">
                <a:ln w="28575">
                  <a:solidFill>
                    <a:srgbClr val="00B0F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2017</a:t>
            </a:r>
            <a:endParaRPr lang="en-US" u="sng" dirty="0">
              <a:ln w="28575">
                <a:solidFill>
                  <a:srgbClr val="00B0F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Blackoak Std" panose="04050907060602020202" pitchFamily="82" charset="0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23" y="1100718"/>
            <a:ext cx="11942859" cy="599979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6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Collect </a:t>
            </a:r>
            <a:r>
              <a:rPr lang="en-US" sz="6000" dirty="0" smtClean="0"/>
              <a:t>DOL 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Sit </a:t>
            </a:r>
            <a:r>
              <a:rPr lang="en-US" sz="6000" dirty="0" smtClean="0"/>
              <a:t>in assigned seat</a:t>
            </a:r>
          </a:p>
          <a:p>
            <a:pPr algn="l"/>
            <a:r>
              <a:rPr lang="en-US" sz="6000" dirty="0" smtClean="0"/>
              <a:t>4. Complete </a:t>
            </a:r>
            <a:r>
              <a:rPr lang="en-US" sz="6000" dirty="0" smtClean="0"/>
              <a:t>DOL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4939"/>
            <a:ext cx="12674379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1688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922" y="-127588"/>
            <a:ext cx="10515600" cy="1120417"/>
          </a:xfrm>
        </p:spPr>
        <p:txBody>
          <a:bodyPr/>
          <a:lstStyle/>
          <a:p>
            <a:pPr algn="ctr"/>
            <a:r>
              <a:rPr lang="en-US" u="sng" dirty="0" smtClean="0"/>
              <a:t>TELPAS Writing Prompt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877" y="865239"/>
            <a:ext cx="7875639" cy="531172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Cooper Black" panose="0208090404030B020404" pitchFamily="18" charset="0"/>
              </a:rPr>
              <a:t>Describe how we use science in our daily life.</a:t>
            </a:r>
            <a:endParaRPr lang="en-US" sz="8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365125"/>
            <a:ext cx="11855394" cy="33719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If I was to put my plant in a room with very little sunlight to none at all would it still be able to make it’s own food?  Explain why or why not.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6038"/>
            <a:ext cx="10515600" cy="3140765"/>
          </a:xfrm>
        </p:spPr>
        <p:txBody>
          <a:bodyPr>
            <a:normAutofit/>
          </a:bodyPr>
          <a:lstStyle/>
          <a:p>
            <a:r>
              <a:rPr lang="en-US" dirty="0" smtClean="0"/>
              <a:t>Answer the above at your table with your partner, write answers on back of PDN paper.</a:t>
            </a:r>
          </a:p>
          <a:p>
            <a:r>
              <a:rPr lang="en-US" dirty="0" smtClean="0"/>
              <a:t>Take out Foldable Photosynthesis </a:t>
            </a:r>
          </a:p>
          <a:p>
            <a:r>
              <a:rPr lang="en-US" dirty="0" smtClean="0"/>
              <a:t>Students review the process of photosynthesis with video clip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4" y="0"/>
            <a:ext cx="6629608" cy="68579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7371" y="-122444"/>
            <a:ext cx="5555907" cy="410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372" y="3912042"/>
            <a:ext cx="5644628" cy="29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0153"/>
            <a:ext cx="12674379" cy="165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417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787178"/>
            <a:ext cx="11791784" cy="595552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TEK 7.12(B)  identify the main functions of the systems of the human organism, including the circulatory, respiratory, skeletal, muscular, digestive, excretory, reproductive, integumentary, nervous, and endocrine systems;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189"/>
            <a:ext cx="12674379" cy="29698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8397"/>
            <a:ext cx="12101884" cy="607479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 will determine what the structure and function of the integumentary system is through completion of an inter-active / virtual activity.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84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2546"/>
            <a:ext cx="12674379" cy="14908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" y="675861"/>
            <a:ext cx="11887200" cy="60350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 will </a:t>
            </a:r>
            <a:r>
              <a:rPr lang="en-US" sz="7200" dirty="0" smtClean="0"/>
              <a:t>a written </a:t>
            </a:r>
            <a:r>
              <a:rPr lang="en-US" sz="7200" dirty="0" err="1" smtClean="0"/>
              <a:t>staar</a:t>
            </a:r>
            <a:r>
              <a:rPr lang="en-US" sz="7200" dirty="0" smtClean="0"/>
              <a:t> type questioned assessment over homeostasis and the integumentary system via a DOL quiz.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121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056"/>
            <a:ext cx="12674379" cy="1641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61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7" y="771277"/>
            <a:ext cx="11990567" cy="5405686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</a:t>
            </a:r>
            <a:r>
              <a:rPr lang="en-US" sz="6000" dirty="0" smtClean="0"/>
              <a:t>DOL </a:t>
            </a:r>
            <a:r>
              <a:rPr lang="en-US" sz="6000" dirty="0" smtClean="0"/>
              <a:t>Integumentary System</a:t>
            </a:r>
          </a:p>
          <a:p>
            <a:r>
              <a:rPr lang="en-US" sz="6000" dirty="0" smtClean="0"/>
              <a:t>2</a:t>
            </a:r>
            <a:r>
              <a:rPr lang="en-US" sz="6000" dirty="0" smtClean="0"/>
              <a:t>. TELPAS writing</a:t>
            </a:r>
            <a:endParaRPr lang="en-US" sz="6000" dirty="0" smtClean="0"/>
          </a:p>
          <a:p>
            <a:r>
              <a:rPr lang="en-US" sz="6000" dirty="0" smtClean="0"/>
              <a:t>3. </a:t>
            </a:r>
            <a:r>
              <a:rPr lang="en-US" sz="6000" dirty="0" smtClean="0"/>
              <a:t>Finish Integumentary Foldable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4536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355450"/>
            <a:ext cx="11690930" cy="35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683812"/>
            <a:ext cx="11950810" cy="5493151"/>
          </a:xfrm>
        </p:spPr>
        <p:txBody>
          <a:bodyPr/>
          <a:lstStyle/>
          <a:p>
            <a:r>
              <a:rPr lang="en-US" sz="6000" dirty="0" smtClean="0"/>
              <a:t>7.5(A)  recognize that radiant energy from the Sun is transformed into chemical energy through the process of 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2" y="4118776"/>
            <a:ext cx="9247367" cy="2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302785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8254"/>
            <a:ext cx="11839492" cy="5238709"/>
          </a:xfrm>
        </p:spPr>
        <p:txBody>
          <a:bodyPr>
            <a:noAutofit/>
          </a:bodyPr>
          <a:lstStyle/>
          <a:p>
            <a:r>
              <a:rPr lang="en-US" sz="6000" dirty="0" smtClean="0"/>
              <a:t>We will compare and contrast the different structures and functions of the process of photosynthesis through completing an inter-active foldable.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64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126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351599"/>
            <a:ext cx="12093934" cy="43911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747423"/>
            <a:ext cx="11162969" cy="542954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complete written assessment questions over the process of photosynthesis.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677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21" y="4408998"/>
            <a:ext cx="7603561" cy="244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10273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2209"/>
            <a:ext cx="12093934" cy="4904754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</a:t>
            </a:r>
            <a:r>
              <a:rPr lang="en-US" sz="6000" dirty="0" smtClean="0"/>
              <a:t>DOL</a:t>
            </a:r>
            <a:endParaRPr lang="en-US" sz="6000" dirty="0" smtClean="0"/>
          </a:p>
          <a:p>
            <a:r>
              <a:rPr lang="en-US" sz="6000" dirty="0" smtClean="0"/>
              <a:t>2. </a:t>
            </a:r>
            <a:r>
              <a:rPr lang="en-US" sz="6000" dirty="0" smtClean="0"/>
              <a:t>TELPAS Writing</a:t>
            </a:r>
            <a:endParaRPr lang="en-US" sz="6000" dirty="0" smtClean="0"/>
          </a:p>
          <a:p>
            <a:r>
              <a:rPr lang="en-US" sz="6000" dirty="0"/>
              <a:t>3</a:t>
            </a:r>
            <a:r>
              <a:rPr lang="en-US" sz="6000" dirty="0" smtClean="0"/>
              <a:t>. </a:t>
            </a:r>
            <a:r>
              <a:rPr lang="en-US" sz="5400" dirty="0" smtClean="0"/>
              <a:t>Finish Foldable </a:t>
            </a:r>
            <a:r>
              <a:rPr lang="en-US" sz="5400" dirty="0" smtClean="0"/>
              <a:t>over </a:t>
            </a:r>
            <a:r>
              <a:rPr lang="en-US" sz="5400" dirty="0" smtClean="0"/>
              <a:t>Photosynthesis</a:t>
            </a:r>
          </a:p>
          <a:p>
            <a:r>
              <a:rPr lang="en-US" sz="5400" dirty="0" smtClean="0"/>
              <a:t>4. Exit Ticket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45685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282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Blackoak Std</vt:lpstr>
      <vt:lpstr>Calibri</vt:lpstr>
      <vt:lpstr>Calibri Light</vt:lpstr>
      <vt:lpstr>Comic Sans MS</vt:lpstr>
      <vt:lpstr>Cooper Black</vt:lpstr>
      <vt:lpstr>Office Theme</vt:lpstr>
      <vt:lpstr>March 3, 2017</vt:lpstr>
      <vt:lpstr>7th Grade TEK</vt:lpstr>
      <vt:lpstr>7th Grade LO</vt:lpstr>
      <vt:lpstr>7th Grade DOL</vt:lpstr>
      <vt:lpstr>7th Grade Agenda</vt:lpstr>
      <vt:lpstr>6th Grade TEK</vt:lpstr>
      <vt:lpstr>6th Grade LO</vt:lpstr>
      <vt:lpstr>6th Grade DOL</vt:lpstr>
      <vt:lpstr>6th Grade Agenda</vt:lpstr>
      <vt:lpstr>TELPAS Writing Prompt</vt:lpstr>
      <vt:lpstr>If I was to put my plant in a room with very little sunlight to none at all would it still be able to make it’s own food?  Explain why or why not.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Feb. 28, 2017</dc:title>
  <dc:creator>Pease, Katherine J</dc:creator>
  <cp:lastModifiedBy>Pease, Katherine J</cp:lastModifiedBy>
  <cp:revision>17</cp:revision>
  <cp:lastPrinted>2017-03-02T14:58:56Z</cp:lastPrinted>
  <dcterms:created xsi:type="dcterms:W3CDTF">2017-02-28T00:24:09Z</dcterms:created>
  <dcterms:modified xsi:type="dcterms:W3CDTF">2017-03-02T19:07:42Z</dcterms:modified>
</cp:coreProperties>
</file>