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idshealth.org/en/kids/csmovie.html?WT.ac=en-k-htbw-main-page-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Algerian" panose="04020705040A02060702" pitchFamily="82" charset="0"/>
              </a:rPr>
              <a:t>March </a:t>
            </a:r>
            <a:r>
              <a:rPr lang="en-US" b="1" u="sng" dirty="0" smtClean="0">
                <a:latin typeface="Algerian" panose="04020705040A02060702" pitchFamily="82" charset="0"/>
              </a:rPr>
              <a:t>29,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7600"/>
            <a:ext cx="9144000" cy="5669280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5400" dirty="0"/>
              <a:t>Collect </a:t>
            </a:r>
            <a:r>
              <a:rPr lang="en-US" sz="5400" dirty="0" smtClean="0"/>
              <a:t>PDN / DOL </a:t>
            </a:r>
            <a:r>
              <a:rPr lang="en-US" sz="5400" dirty="0" smtClean="0"/>
              <a:t>from </a:t>
            </a:r>
            <a:r>
              <a:rPr lang="en-US" sz="5400" dirty="0"/>
              <a:t>basket / Blue=6</a:t>
            </a:r>
            <a:r>
              <a:rPr lang="en-US" sz="5400" baseline="30000" dirty="0"/>
              <a:t>th</a:t>
            </a:r>
            <a:r>
              <a:rPr lang="en-US" sz="5400" dirty="0"/>
              <a:t>  Green=7</a:t>
            </a:r>
            <a:r>
              <a:rPr lang="en-US" sz="5400" baseline="30000" dirty="0"/>
              <a:t>th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Grade Collect </a:t>
            </a:r>
            <a:r>
              <a:rPr lang="en-US" sz="5400" dirty="0"/>
              <a:t>TX Fusion Textbook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Complete </a:t>
            </a:r>
            <a:r>
              <a:rPr lang="en-US" sz="5400" dirty="0" smtClean="0"/>
              <a:t>PDN / DOL </a:t>
            </a:r>
            <a:r>
              <a:rPr lang="en-US" sz="5400" dirty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-114300" y="-190681"/>
            <a:ext cx="12191999" cy="7254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Diagram </a:t>
            </a:r>
            <a:r>
              <a:rPr lang="en-US" sz="4400" dirty="0" smtClean="0"/>
              <a:t>Poster</a:t>
            </a:r>
            <a:endParaRPr lang="en-US" sz="4400" dirty="0"/>
          </a:p>
          <a:p>
            <a:pPr marL="514350" indent="-51435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Video Clip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KidsHealth.org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DOL</a:t>
            </a:r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compare/contrast weathering, erosion, deposition through </a:t>
            </a:r>
            <a:r>
              <a:rPr lang="en-US" sz="4400" dirty="0" smtClean="0"/>
              <a:t>creating a diagram poster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will identify the structures and functions of </a:t>
            </a:r>
            <a:r>
              <a:rPr lang="en-US" sz="4400" dirty="0" smtClean="0"/>
              <a:t>the </a:t>
            </a:r>
            <a:r>
              <a:rPr lang="en-US" sz="4400" dirty="0" smtClean="0"/>
              <a:t>circulatory </a:t>
            </a:r>
            <a:r>
              <a:rPr lang="en-US" sz="4400" dirty="0" smtClean="0"/>
              <a:t>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825625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5/5 written assessment questions over </a:t>
            </a:r>
            <a:r>
              <a:rPr lang="en-US" sz="4400" dirty="0" smtClean="0"/>
              <a:t>erosion.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I will complete 5/5 questions over the </a:t>
            </a:r>
            <a:r>
              <a:rPr lang="en-US" sz="4400" dirty="0" smtClean="0"/>
              <a:t>circulatory </a:t>
            </a:r>
            <a:r>
              <a:rPr lang="en-US" sz="4400" dirty="0"/>
              <a:t>system.</a:t>
            </a:r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-181156"/>
            <a:ext cx="12191999" cy="725481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340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026160"/>
            <a:ext cx="4998720" cy="5699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/>
              <a:t>7.8 (B)  analyze the effects of weathering, erosion, and deposition on the environment in ecoregions of Texas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689600" y="945514"/>
            <a:ext cx="6502400" cy="5912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4000" b="1" u="sng" dirty="0"/>
              <a:t>7.12 </a:t>
            </a:r>
            <a:r>
              <a:rPr lang="en-US" sz="4000" dirty="0"/>
              <a:t>(B)  identify the main functions of the systems of the human organism, including the circulatory, respiratory, skeletal, muscular, digestive, excretory, reproductive, integumentary, nervous, and endocrine systems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42" y="238125"/>
            <a:ext cx="2975526" cy="66198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098E92-F980-4B92-A5D7-83AFDEFDA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3995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</a:t>
            </a:r>
            <a:r>
              <a:rPr lang="en-US" u="sng" dirty="0" smtClean="0"/>
              <a:t>Muscular </a:t>
            </a:r>
            <a:r>
              <a:rPr lang="en-US" u="sng" dirty="0"/>
              <a:t>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2DEB30-82FE-40F8-B9D8-905BEF74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767" y="675161"/>
            <a:ext cx="9072880" cy="6024563"/>
          </a:xfrm>
        </p:spPr>
        <p:txBody>
          <a:bodyPr>
            <a:normAutofit/>
          </a:bodyPr>
          <a:lstStyle/>
          <a:p>
            <a:r>
              <a:rPr lang="en-US" sz="4000" dirty="0"/>
              <a:t>Teacher will hand out next page for human body book</a:t>
            </a:r>
          </a:p>
          <a:p>
            <a:r>
              <a:rPr lang="en-US" sz="4000" dirty="0"/>
              <a:t>Students will complete page as they watch the film over </a:t>
            </a:r>
            <a:r>
              <a:rPr lang="en-US" sz="4000" dirty="0" smtClean="0"/>
              <a:t>the </a:t>
            </a:r>
            <a:r>
              <a:rPr lang="en-US" sz="4000" dirty="0" smtClean="0"/>
              <a:t>circulatory </a:t>
            </a:r>
            <a:r>
              <a:rPr lang="en-US" sz="4000" dirty="0"/>
              <a:t>system</a:t>
            </a:r>
          </a:p>
          <a:p>
            <a:r>
              <a:rPr lang="en-US" sz="4000" dirty="0">
                <a:hlinkClick r:id="rId3"/>
              </a:rPr>
              <a:t>http://</a:t>
            </a:r>
            <a:r>
              <a:rPr lang="en-US" sz="4000" dirty="0" smtClean="0">
                <a:hlinkClick r:id="rId3"/>
              </a:rPr>
              <a:t>kidshealth.org/en/kids/csmovie.html?WT.ac=en-k-htbw-main-page-c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Students </a:t>
            </a:r>
            <a:r>
              <a:rPr lang="en-US" sz="4000" dirty="0"/>
              <a:t>will use kidshealth.org to finish </a:t>
            </a:r>
            <a:r>
              <a:rPr lang="en-US" sz="4000" dirty="0" smtClean="0"/>
              <a:t>   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book </a:t>
            </a:r>
            <a:r>
              <a:rPr lang="en-US" sz="4000" dirty="0"/>
              <a:t>page information</a:t>
            </a:r>
          </a:p>
          <a:p>
            <a:r>
              <a:rPr lang="en-US" sz="4000" dirty="0"/>
              <a:t>Students will complete DOL</a:t>
            </a:r>
          </a:p>
        </p:txBody>
      </p:sp>
    </p:spTree>
    <p:extLst>
      <p:ext uri="{BB962C8B-B14F-4D97-AF65-F5344CB8AC3E}">
        <p14:creationId xmlns:p14="http://schemas.microsoft.com/office/powerpoint/2010/main" val="2127880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4" y="-290483"/>
            <a:ext cx="12087045" cy="1325563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r>
              <a:rPr lang="en-US" dirty="0" smtClean="0"/>
              <a:t>Weathering / Erosion / Deposition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856" y="686938"/>
            <a:ext cx="11923143" cy="4351338"/>
          </a:xfrm>
        </p:spPr>
        <p:txBody>
          <a:bodyPr>
            <a:norm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. </a:t>
            </a:r>
            <a:r>
              <a:rPr lang="en-US" sz="3600" dirty="0" smtClean="0"/>
              <a:t>Students will create a diagram to compare / contrast weathering, erosion, and deposition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Students may use journal notes, textbooks to assist</a:t>
            </a:r>
          </a:p>
          <a:p>
            <a:r>
              <a:rPr lang="en-US" sz="3600" dirty="0" smtClean="0"/>
              <a:t>Creativity and Neatness will Count!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0974"/>
              </p:ext>
            </p:extLst>
          </p:nvPr>
        </p:nvGraphicFramePr>
        <p:xfrm>
          <a:off x="358476" y="2924355"/>
          <a:ext cx="11373450" cy="383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1150"/>
                <a:gridCol w="3791150"/>
                <a:gridCol w="3791150"/>
              </a:tblGrid>
              <a:tr h="759014"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Weathering</a:t>
                      </a:r>
                      <a:endParaRPr lang="en-US" sz="4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Erosion</a:t>
                      </a:r>
                      <a:endParaRPr lang="en-US" sz="4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 smtClean="0"/>
                        <a:t>Deposition</a:t>
                      </a:r>
                      <a:endParaRPr lang="en-US" sz="4000" u="sng" dirty="0"/>
                    </a:p>
                  </a:txBody>
                  <a:tcPr/>
                </a:tc>
              </a:tr>
              <a:tr h="71502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Definition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Definition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definition</a:t>
                      </a:r>
                      <a:endParaRPr lang="en-US" sz="3600" dirty="0"/>
                    </a:p>
                  </a:txBody>
                  <a:tcPr/>
                </a:tc>
              </a:tr>
              <a:tr h="235609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Picture to Illustrate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Picture to Illustrate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Picture to Illustrate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874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March 29, 2018</vt:lpstr>
      <vt:lpstr>Agenda</vt:lpstr>
      <vt:lpstr>LO’s</vt:lpstr>
      <vt:lpstr>DOL’S</vt:lpstr>
      <vt:lpstr>TEK’S</vt:lpstr>
      <vt:lpstr>6th Grade Muscular System</vt:lpstr>
      <vt:lpstr>7th Grade Weathering / Erosion / Deposition Diagram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15</cp:revision>
  <cp:lastPrinted>2018-03-29T14:33:17Z</cp:lastPrinted>
  <dcterms:created xsi:type="dcterms:W3CDTF">2018-03-25T17:16:06Z</dcterms:created>
  <dcterms:modified xsi:type="dcterms:W3CDTF">2018-03-29T14:34:08Z</dcterms:modified>
</cp:coreProperties>
</file>