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58" y="-21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75C94C-3442-4865-BB93-8F66A9258199}"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19213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75C94C-3442-4865-BB93-8F66A9258199}"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4276572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75C94C-3442-4865-BB93-8F66A9258199}"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900562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75C94C-3442-4865-BB93-8F66A9258199}"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298536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75C94C-3442-4865-BB93-8F66A9258199}"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301073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75C94C-3442-4865-BB93-8F66A9258199}"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240067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75C94C-3442-4865-BB93-8F66A9258199}" type="datetimeFigureOut">
              <a:rPr lang="en-US" smtClean="0"/>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3439717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75C94C-3442-4865-BB93-8F66A9258199}" type="datetimeFigureOut">
              <a:rPr lang="en-US" smtClean="0"/>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314701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5C94C-3442-4865-BB93-8F66A9258199}" type="datetimeFigureOut">
              <a:rPr lang="en-US" smtClean="0"/>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3154318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75C94C-3442-4865-BB93-8F66A9258199}"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571333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75C94C-3442-4865-BB93-8F66A9258199}"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0E8CD-7775-46BA-85A4-FE931C6F3569}" type="slidenum">
              <a:rPr lang="en-US" smtClean="0"/>
              <a:t>‹#›</a:t>
            </a:fld>
            <a:endParaRPr lang="en-US"/>
          </a:p>
        </p:txBody>
      </p:sp>
    </p:spTree>
    <p:extLst>
      <p:ext uri="{BB962C8B-B14F-4D97-AF65-F5344CB8AC3E}">
        <p14:creationId xmlns:p14="http://schemas.microsoft.com/office/powerpoint/2010/main" val="1039058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5C94C-3442-4865-BB93-8F66A9258199}" type="datetimeFigureOut">
              <a:rPr lang="en-US" smtClean="0"/>
              <a:t>3/28/2016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0E8CD-7775-46BA-85A4-FE931C6F3569}" type="slidenum">
              <a:rPr lang="en-US" smtClean="0"/>
              <a:t>‹#›</a:t>
            </a:fld>
            <a:endParaRPr lang="en-US"/>
          </a:p>
        </p:txBody>
      </p:sp>
    </p:spTree>
    <p:extLst>
      <p:ext uri="{BB962C8B-B14F-4D97-AF65-F5344CB8AC3E}">
        <p14:creationId xmlns:p14="http://schemas.microsoft.com/office/powerpoint/2010/main" val="890168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kidshealth.org/en/kids/dsmovie.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achpease.com/"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kitses.com/animation/swfs/digestion.swf"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1801" r="21415"/>
          <a:stretch/>
        </p:blipFill>
        <p:spPr>
          <a:xfrm>
            <a:off x="0" y="960120"/>
            <a:ext cx="2055303" cy="5751231"/>
          </a:xfrm>
          <a:prstGeom prst="rect">
            <a:avLst/>
          </a:prstGeom>
        </p:spPr>
      </p:pic>
      <p:sp>
        <p:nvSpPr>
          <p:cNvPr id="2" name="Title 1"/>
          <p:cNvSpPr>
            <a:spLocks noGrp="1"/>
          </p:cNvSpPr>
          <p:nvPr>
            <p:ph type="ctrTitle"/>
          </p:nvPr>
        </p:nvSpPr>
        <p:spPr>
          <a:xfrm>
            <a:off x="0" y="0"/>
            <a:ext cx="12192000" cy="1034241"/>
          </a:xfrm>
        </p:spPr>
        <p:txBody>
          <a:bodyPr>
            <a:normAutofit fontScale="90000"/>
          </a:bodyPr>
          <a:lstStyle/>
          <a:p>
            <a:r>
              <a:rPr lang="en-US" u="sng" dirty="0" smtClean="0">
                <a:latin typeface="Algerian" panose="04020705040A02060702" pitchFamily="82" charset="0"/>
              </a:rPr>
              <a:t>March 28</a:t>
            </a:r>
            <a:r>
              <a:rPr lang="en-US" u="sng" baseline="30000" dirty="0" smtClean="0">
                <a:latin typeface="Algerian" panose="04020705040A02060702" pitchFamily="82" charset="0"/>
              </a:rPr>
              <a:t>th</a:t>
            </a:r>
            <a:r>
              <a:rPr lang="en-US" u="sng" dirty="0" smtClean="0">
                <a:latin typeface="Algerian" panose="04020705040A02060702" pitchFamily="82" charset="0"/>
              </a:rPr>
              <a:t>, 2016 Please Do Now</a:t>
            </a:r>
            <a:endParaRPr lang="en-US" u="sng" dirty="0">
              <a:latin typeface="Algerian" panose="04020705040A02060702" pitchFamily="82" charset="0"/>
            </a:endParaRPr>
          </a:p>
        </p:txBody>
      </p:sp>
      <p:sp>
        <p:nvSpPr>
          <p:cNvPr id="3" name="Subtitle 2"/>
          <p:cNvSpPr>
            <a:spLocks noGrp="1"/>
          </p:cNvSpPr>
          <p:nvPr>
            <p:ph type="subTitle" idx="1"/>
          </p:nvPr>
        </p:nvSpPr>
        <p:spPr>
          <a:xfrm>
            <a:off x="1752599" y="1121434"/>
            <a:ext cx="10281249" cy="5589917"/>
          </a:xfrm>
        </p:spPr>
        <p:txBody>
          <a:bodyPr>
            <a:noAutofit/>
          </a:bodyPr>
          <a:lstStyle/>
          <a:p>
            <a:pPr marL="457200" indent="-457200" algn="l">
              <a:buAutoNum type="arabicPeriod"/>
            </a:pPr>
            <a:r>
              <a:rPr lang="en-US" sz="4800" dirty="0" smtClean="0"/>
              <a:t>Sharpen Pencil</a:t>
            </a:r>
          </a:p>
          <a:p>
            <a:pPr marL="457200" indent="-457200" algn="l">
              <a:buAutoNum type="arabicPeriod"/>
            </a:pPr>
            <a:r>
              <a:rPr lang="en-US" sz="4800" dirty="0" smtClean="0"/>
              <a:t>Collect Please Do Now from Blue Basket, Chrome Book, Pen/Pencil that works</a:t>
            </a:r>
          </a:p>
          <a:p>
            <a:pPr marL="457200" indent="-457200" algn="l">
              <a:buAutoNum type="arabicPeriod"/>
            </a:pPr>
            <a:r>
              <a:rPr lang="en-US" sz="4800" dirty="0" smtClean="0"/>
              <a:t>Open Textbook and use it to complete Please Do Now</a:t>
            </a:r>
            <a:endParaRPr lang="en-US" sz="4800" dirty="0"/>
          </a:p>
        </p:txBody>
      </p:sp>
    </p:spTree>
    <p:extLst>
      <p:ext uri="{BB962C8B-B14F-4D97-AF65-F5344CB8AC3E}">
        <p14:creationId xmlns:p14="http://schemas.microsoft.com/office/powerpoint/2010/main" val="1725119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4082" y="365125"/>
            <a:ext cx="7799718" cy="1325563"/>
          </a:xfrm>
        </p:spPr>
        <p:txBody>
          <a:bodyPr/>
          <a:lstStyle/>
          <a:p>
            <a:r>
              <a:rPr lang="en-US" u="sng" dirty="0" smtClean="0">
                <a:latin typeface="Algerian" panose="04020705040A02060702" pitchFamily="82" charset="0"/>
              </a:rPr>
              <a:t>Agenda</a:t>
            </a:r>
            <a:endParaRPr lang="en-US" u="sng" dirty="0">
              <a:latin typeface="Algerian" panose="04020705040A02060702" pitchFamily="82" charset="0"/>
            </a:endParaRPr>
          </a:p>
        </p:txBody>
      </p:sp>
      <p:sp>
        <p:nvSpPr>
          <p:cNvPr id="3" name="Content Placeholder 2"/>
          <p:cNvSpPr>
            <a:spLocks noGrp="1"/>
          </p:cNvSpPr>
          <p:nvPr>
            <p:ph idx="1"/>
          </p:nvPr>
        </p:nvSpPr>
        <p:spPr>
          <a:xfrm>
            <a:off x="3554082" y="1825625"/>
            <a:ext cx="8428009" cy="4920232"/>
          </a:xfrm>
        </p:spPr>
        <p:txBody>
          <a:bodyPr>
            <a:normAutofit/>
          </a:bodyPr>
          <a:lstStyle/>
          <a:p>
            <a:r>
              <a:rPr lang="en-US" sz="4800" dirty="0" smtClean="0"/>
              <a:t>Please Do Now</a:t>
            </a:r>
          </a:p>
          <a:p>
            <a:r>
              <a:rPr lang="en-US" sz="4800" dirty="0" smtClean="0"/>
              <a:t>Essential Questions</a:t>
            </a:r>
          </a:p>
          <a:p>
            <a:r>
              <a:rPr lang="en-US" sz="4800" dirty="0" smtClean="0"/>
              <a:t>Video Clip</a:t>
            </a:r>
          </a:p>
          <a:p>
            <a:r>
              <a:rPr lang="en-US" sz="4800" dirty="0" smtClean="0"/>
              <a:t>Virtual Digestive System</a:t>
            </a:r>
          </a:p>
          <a:p>
            <a:r>
              <a:rPr lang="en-US" sz="4800" dirty="0" smtClean="0"/>
              <a:t>Foldable</a:t>
            </a:r>
            <a:endParaRPr lang="en-US" sz="4800" dirty="0"/>
          </a:p>
        </p:txBody>
      </p:sp>
      <p:pic>
        <p:nvPicPr>
          <p:cNvPr id="4" name="Picture 3"/>
          <p:cNvPicPr>
            <a:picLocks noChangeAspect="1"/>
          </p:cNvPicPr>
          <p:nvPr/>
        </p:nvPicPr>
        <p:blipFill rotWithShape="1">
          <a:blip r:embed="rId2"/>
          <a:srcRect l="21801" r="21415"/>
          <a:stretch/>
        </p:blipFill>
        <p:spPr>
          <a:xfrm>
            <a:off x="0" y="76200"/>
            <a:ext cx="3390900" cy="6635151"/>
          </a:xfrm>
          <a:prstGeom prst="rect">
            <a:avLst/>
          </a:prstGeom>
        </p:spPr>
      </p:pic>
    </p:spTree>
    <p:extLst>
      <p:ext uri="{BB962C8B-B14F-4D97-AF65-F5344CB8AC3E}">
        <p14:creationId xmlns:p14="http://schemas.microsoft.com/office/powerpoint/2010/main" val="744687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1801" r="21415"/>
          <a:stretch/>
        </p:blipFill>
        <p:spPr>
          <a:xfrm>
            <a:off x="182880" y="724619"/>
            <a:ext cx="2842260" cy="6024257"/>
          </a:xfrm>
          <a:prstGeom prst="rect">
            <a:avLst/>
          </a:prstGeom>
        </p:spPr>
      </p:pic>
      <p:sp>
        <p:nvSpPr>
          <p:cNvPr id="2" name="Title 1"/>
          <p:cNvSpPr>
            <a:spLocks noGrp="1"/>
          </p:cNvSpPr>
          <p:nvPr>
            <p:ph type="title"/>
          </p:nvPr>
        </p:nvSpPr>
        <p:spPr>
          <a:xfrm>
            <a:off x="820947" y="106334"/>
            <a:ext cx="10515600" cy="782188"/>
          </a:xfrm>
        </p:spPr>
        <p:txBody>
          <a:bodyPr/>
          <a:lstStyle/>
          <a:p>
            <a:r>
              <a:rPr lang="en-US" u="sng" dirty="0" smtClean="0">
                <a:latin typeface="Algerian" panose="04020705040A02060702" pitchFamily="82" charset="0"/>
              </a:rPr>
              <a:t>Essential Question</a:t>
            </a:r>
            <a:endParaRPr lang="en-US" u="sng" dirty="0">
              <a:latin typeface="Algerian" panose="04020705040A02060702" pitchFamily="82" charset="0"/>
            </a:endParaRPr>
          </a:p>
        </p:txBody>
      </p:sp>
      <p:sp>
        <p:nvSpPr>
          <p:cNvPr id="3" name="Content Placeholder 2"/>
          <p:cNvSpPr>
            <a:spLocks noGrp="1"/>
          </p:cNvSpPr>
          <p:nvPr>
            <p:ph idx="1"/>
          </p:nvPr>
        </p:nvSpPr>
        <p:spPr>
          <a:xfrm>
            <a:off x="2665562" y="724619"/>
            <a:ext cx="9526438" cy="6133381"/>
          </a:xfrm>
        </p:spPr>
        <p:txBody>
          <a:bodyPr>
            <a:noAutofit/>
          </a:bodyPr>
          <a:lstStyle/>
          <a:p>
            <a:r>
              <a:rPr lang="en-US" sz="4400" dirty="0" smtClean="0"/>
              <a:t>Last week when we dissected the cardiovascular system of a pig we saw two tubes.  One tube, trachea attached to the lungs and the other, thicker and rougher tube was cut off just below the lungs.  What was this other tube called and what would it have attached to if it was still in the pig?  We know the pig has this but do we also have one? Explain.</a:t>
            </a:r>
            <a:endParaRPr lang="en-US" sz="4400" dirty="0"/>
          </a:p>
        </p:txBody>
      </p:sp>
    </p:spTree>
    <p:extLst>
      <p:ext uri="{BB962C8B-B14F-4D97-AF65-F5344CB8AC3E}">
        <p14:creationId xmlns:p14="http://schemas.microsoft.com/office/powerpoint/2010/main" val="3066065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4160" y="365125"/>
            <a:ext cx="8549640" cy="1325563"/>
          </a:xfrm>
        </p:spPr>
        <p:txBody>
          <a:bodyPr/>
          <a:lstStyle/>
          <a:p>
            <a:r>
              <a:rPr lang="en-US" u="sng" dirty="0" smtClean="0">
                <a:latin typeface="Algerian" panose="04020705040A02060702" pitchFamily="82" charset="0"/>
              </a:rPr>
              <a:t>Video Slip</a:t>
            </a:r>
            <a:endParaRPr lang="en-US" u="sng" dirty="0">
              <a:latin typeface="Algerian" panose="04020705040A02060702" pitchFamily="82" charset="0"/>
            </a:endParaRPr>
          </a:p>
        </p:txBody>
      </p:sp>
      <p:sp>
        <p:nvSpPr>
          <p:cNvPr id="3" name="Content Placeholder 2"/>
          <p:cNvSpPr>
            <a:spLocks noGrp="1"/>
          </p:cNvSpPr>
          <p:nvPr>
            <p:ph idx="1"/>
          </p:nvPr>
        </p:nvSpPr>
        <p:spPr>
          <a:xfrm>
            <a:off x="2110740" y="1825625"/>
            <a:ext cx="9243060" cy="4351338"/>
          </a:xfrm>
        </p:spPr>
        <p:txBody>
          <a:bodyPr>
            <a:normAutofit/>
          </a:bodyPr>
          <a:lstStyle/>
          <a:p>
            <a:r>
              <a:rPr lang="en-US" sz="4400" dirty="0" smtClean="0">
                <a:hlinkClick r:id="rId2"/>
              </a:rPr>
              <a:t>http://kidshealth.org/en/kids/dsmovie.html</a:t>
            </a:r>
            <a:endParaRPr lang="en-US" sz="4400" dirty="0"/>
          </a:p>
        </p:txBody>
      </p:sp>
      <p:pic>
        <p:nvPicPr>
          <p:cNvPr id="4" name="Picture 3"/>
          <p:cNvPicPr>
            <a:picLocks noChangeAspect="1"/>
          </p:cNvPicPr>
          <p:nvPr/>
        </p:nvPicPr>
        <p:blipFill>
          <a:blip r:embed="rId3"/>
          <a:stretch>
            <a:fillRect/>
          </a:stretch>
        </p:blipFill>
        <p:spPr>
          <a:xfrm>
            <a:off x="0" y="129540"/>
            <a:ext cx="2054530" cy="6303513"/>
          </a:xfrm>
          <a:prstGeom prst="rect">
            <a:avLst/>
          </a:prstGeom>
        </p:spPr>
      </p:pic>
    </p:spTree>
    <p:extLst>
      <p:ext uri="{BB962C8B-B14F-4D97-AF65-F5344CB8AC3E}">
        <p14:creationId xmlns:p14="http://schemas.microsoft.com/office/powerpoint/2010/main" val="252607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1801" r="21415"/>
          <a:stretch/>
        </p:blipFill>
        <p:spPr>
          <a:xfrm>
            <a:off x="0" y="662940"/>
            <a:ext cx="2055303" cy="6195059"/>
          </a:xfrm>
          <a:prstGeom prst="rect">
            <a:avLst/>
          </a:prstGeom>
        </p:spPr>
      </p:pic>
      <p:sp>
        <p:nvSpPr>
          <p:cNvPr id="2" name="Title 1"/>
          <p:cNvSpPr>
            <a:spLocks noGrp="1"/>
          </p:cNvSpPr>
          <p:nvPr>
            <p:ph type="title"/>
          </p:nvPr>
        </p:nvSpPr>
        <p:spPr>
          <a:xfrm>
            <a:off x="0" y="-96269"/>
            <a:ext cx="12191999" cy="1325563"/>
          </a:xfrm>
        </p:spPr>
        <p:txBody>
          <a:bodyPr>
            <a:normAutofit/>
          </a:bodyPr>
          <a:lstStyle/>
          <a:p>
            <a:r>
              <a:rPr lang="en-US" sz="4000" u="sng" dirty="0" smtClean="0">
                <a:latin typeface="Algerian" panose="04020705040A02060702" pitchFamily="82" charset="0"/>
              </a:rPr>
              <a:t>Digestive System Foldable / Virtual Activity</a:t>
            </a:r>
            <a:endParaRPr lang="en-US" sz="4000" u="sng" dirty="0">
              <a:latin typeface="Algerian" panose="04020705040A02060702" pitchFamily="82" charset="0"/>
            </a:endParaRPr>
          </a:p>
        </p:txBody>
      </p:sp>
      <p:sp>
        <p:nvSpPr>
          <p:cNvPr id="3" name="Content Placeholder 2"/>
          <p:cNvSpPr>
            <a:spLocks noGrp="1"/>
          </p:cNvSpPr>
          <p:nvPr>
            <p:ph idx="1"/>
          </p:nvPr>
        </p:nvSpPr>
        <p:spPr>
          <a:xfrm>
            <a:off x="838199" y="1023456"/>
            <a:ext cx="11258725" cy="5834543"/>
          </a:xfrm>
        </p:spPr>
        <p:txBody>
          <a:bodyPr>
            <a:normAutofit lnSpcReduction="10000"/>
          </a:bodyPr>
          <a:lstStyle/>
          <a:p>
            <a:r>
              <a:rPr lang="en-US" sz="4000" dirty="0" smtClean="0"/>
              <a:t>Teacher will pass out foldable and explain procedures for it.</a:t>
            </a:r>
          </a:p>
          <a:p>
            <a:r>
              <a:rPr lang="en-US" sz="4000" dirty="0" smtClean="0"/>
              <a:t>Students will Login to </a:t>
            </a:r>
            <a:r>
              <a:rPr lang="en-US" sz="4000" dirty="0" smtClean="0">
                <a:hlinkClick r:id="rId3"/>
              </a:rPr>
              <a:t>www.coachpease.com</a:t>
            </a:r>
            <a:r>
              <a:rPr lang="en-US" sz="4000" dirty="0" smtClean="0"/>
              <a:t> at this time</a:t>
            </a:r>
          </a:p>
          <a:p>
            <a:pPr lvl="1"/>
            <a:r>
              <a:rPr lang="en-US" sz="4000" dirty="0" smtClean="0"/>
              <a:t>Click on Links</a:t>
            </a:r>
          </a:p>
          <a:p>
            <a:pPr lvl="1"/>
            <a:r>
              <a:rPr lang="en-US" sz="4000" dirty="0" smtClean="0"/>
              <a:t>Scroll to Human Body</a:t>
            </a:r>
          </a:p>
          <a:p>
            <a:pPr lvl="1"/>
            <a:r>
              <a:rPr lang="en-US" sz="4000" dirty="0" smtClean="0"/>
              <a:t>Click on Digestive system inter-active / </a:t>
            </a:r>
            <a:r>
              <a:rPr lang="en-US" sz="4000" dirty="0" smtClean="0">
                <a:hlinkClick r:id="rId4"/>
              </a:rPr>
              <a:t>http://kitses.com/animation/swfs/digestion.swf</a:t>
            </a:r>
            <a:endParaRPr lang="en-US" sz="4000" dirty="0" smtClean="0"/>
          </a:p>
          <a:p>
            <a:pPr lvl="1"/>
            <a:r>
              <a:rPr lang="en-US" sz="4000" dirty="0" smtClean="0"/>
              <a:t>Use the activity to complete the foldable, teacher will assist as needed.</a:t>
            </a:r>
          </a:p>
          <a:p>
            <a:pPr lvl="1"/>
            <a:endParaRPr lang="en-US" dirty="0"/>
          </a:p>
        </p:txBody>
      </p:sp>
    </p:spTree>
    <p:extLst>
      <p:ext uri="{BB962C8B-B14F-4D97-AF65-F5344CB8AC3E}">
        <p14:creationId xmlns:p14="http://schemas.microsoft.com/office/powerpoint/2010/main" val="1402200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4580" y="365125"/>
            <a:ext cx="8999220" cy="1325563"/>
          </a:xfrm>
        </p:spPr>
        <p:txBody>
          <a:bodyPr/>
          <a:lstStyle/>
          <a:p>
            <a:r>
              <a:rPr lang="en-US" u="sng" dirty="0" smtClean="0">
                <a:latin typeface="Algerian" panose="04020705040A02060702" pitchFamily="82" charset="0"/>
              </a:rPr>
              <a:t>DOL / Exit Ticket</a:t>
            </a:r>
            <a:endParaRPr lang="en-US" u="sng" dirty="0">
              <a:latin typeface="Algerian" panose="04020705040A02060702" pitchFamily="82" charset="0"/>
            </a:endParaRPr>
          </a:p>
        </p:txBody>
      </p:sp>
      <p:pic>
        <p:nvPicPr>
          <p:cNvPr id="4" name="Picture 3"/>
          <p:cNvPicPr>
            <a:picLocks noChangeAspect="1"/>
          </p:cNvPicPr>
          <p:nvPr/>
        </p:nvPicPr>
        <p:blipFill rotWithShape="1">
          <a:blip r:embed="rId2"/>
          <a:srcRect l="21801" r="21415"/>
          <a:stretch/>
        </p:blipFill>
        <p:spPr>
          <a:xfrm>
            <a:off x="0" y="464820"/>
            <a:ext cx="2055303" cy="6246531"/>
          </a:xfrm>
          <a:prstGeom prst="rect">
            <a:avLst/>
          </a:prstGeom>
        </p:spPr>
      </p:pic>
      <p:sp>
        <p:nvSpPr>
          <p:cNvPr id="3" name="Content Placeholder 2"/>
          <p:cNvSpPr>
            <a:spLocks noGrp="1"/>
          </p:cNvSpPr>
          <p:nvPr>
            <p:ph idx="1"/>
          </p:nvPr>
        </p:nvSpPr>
        <p:spPr>
          <a:xfrm>
            <a:off x="1821180" y="1825625"/>
            <a:ext cx="9532620" cy="4351338"/>
          </a:xfrm>
        </p:spPr>
        <p:txBody>
          <a:bodyPr>
            <a:normAutofit/>
          </a:bodyPr>
          <a:lstStyle/>
          <a:p>
            <a:r>
              <a:rPr lang="en-US" sz="5400" dirty="0" smtClean="0"/>
              <a:t>Teacher will pass out last 5 minutes of class</a:t>
            </a:r>
            <a:endParaRPr lang="en-US" sz="5400" dirty="0"/>
          </a:p>
        </p:txBody>
      </p:sp>
    </p:spTree>
    <p:extLst>
      <p:ext uri="{BB962C8B-B14F-4D97-AF65-F5344CB8AC3E}">
        <p14:creationId xmlns:p14="http://schemas.microsoft.com/office/powerpoint/2010/main" val="598397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196</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Algerian</vt:lpstr>
      <vt:lpstr>Arial</vt:lpstr>
      <vt:lpstr>Calibri</vt:lpstr>
      <vt:lpstr>Calibri Light</vt:lpstr>
      <vt:lpstr>Office Theme</vt:lpstr>
      <vt:lpstr>March 28th, 2016 Please Do Now</vt:lpstr>
      <vt:lpstr>Agenda</vt:lpstr>
      <vt:lpstr>Essential Question</vt:lpstr>
      <vt:lpstr>Video Slip</vt:lpstr>
      <vt:lpstr>Digestive System Foldable / Virtual Activity</vt:lpstr>
      <vt:lpstr>DOL / Exit Ticket</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28th, 2016 Please Do Now</dc:title>
  <dc:creator>Pease, Katherine J</dc:creator>
  <cp:lastModifiedBy>Pease, Katherine J</cp:lastModifiedBy>
  <cp:revision>3</cp:revision>
  <dcterms:created xsi:type="dcterms:W3CDTF">2016-03-28T13:37:59Z</dcterms:created>
  <dcterms:modified xsi:type="dcterms:W3CDTF">2016-03-28T13:53:28Z</dcterms:modified>
</cp:coreProperties>
</file>